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7" r:id="rId5"/>
  </p:sldMasterIdLst>
  <p:sldIdLst>
    <p:sldId id="256" r:id="rId6"/>
    <p:sldId id="286" r:id="rId7"/>
    <p:sldId id="287" r:id="rId8"/>
    <p:sldId id="288" r:id="rId9"/>
    <p:sldId id="279" r:id="rId10"/>
    <p:sldId id="280" r:id="rId11"/>
    <p:sldId id="285" r:id="rId12"/>
    <p:sldId id="289" r:id="rId13"/>
    <p:sldId id="292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93" r:id="rId35"/>
    <p:sldId id="294" r:id="rId36"/>
    <p:sldId id="295" r:id="rId37"/>
    <p:sldId id="296" r:id="rId38"/>
    <p:sldId id="297" r:id="rId3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51459" y="1125219"/>
            <a:ext cx="6767830" cy="5546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51459" y="1125219"/>
            <a:ext cx="6766559" cy="5546090"/>
          </a:xfrm>
          <a:custGeom>
            <a:avLst/>
            <a:gdLst/>
            <a:ahLst/>
            <a:cxnLst/>
            <a:rect l="l" t="t" r="r" b="b"/>
            <a:pathLst>
              <a:path w="6766559" h="5546090">
                <a:moveTo>
                  <a:pt x="923290" y="0"/>
                </a:moveTo>
                <a:lnTo>
                  <a:pt x="878572" y="1427"/>
                </a:lnTo>
                <a:lnTo>
                  <a:pt x="833955" y="5648"/>
                </a:lnTo>
                <a:lnTo>
                  <a:pt x="789532" y="12569"/>
                </a:lnTo>
                <a:lnTo>
                  <a:pt x="745393" y="22096"/>
                </a:lnTo>
                <a:lnTo>
                  <a:pt x="701634" y="34138"/>
                </a:lnTo>
                <a:lnTo>
                  <a:pt x="658345" y="48600"/>
                </a:lnTo>
                <a:lnTo>
                  <a:pt x="615620" y="65390"/>
                </a:lnTo>
                <a:lnTo>
                  <a:pt x="573550" y="84414"/>
                </a:lnTo>
                <a:lnTo>
                  <a:pt x="532230" y="105580"/>
                </a:lnTo>
                <a:lnTo>
                  <a:pt x="491750" y="128794"/>
                </a:lnTo>
                <a:lnTo>
                  <a:pt x="452205" y="153964"/>
                </a:lnTo>
                <a:lnTo>
                  <a:pt x="413686" y="180995"/>
                </a:lnTo>
                <a:lnTo>
                  <a:pt x="376286" y="209795"/>
                </a:lnTo>
                <a:lnTo>
                  <a:pt x="340098" y="240272"/>
                </a:lnTo>
                <a:lnTo>
                  <a:pt x="305214" y="272331"/>
                </a:lnTo>
                <a:lnTo>
                  <a:pt x="271726" y="305879"/>
                </a:lnTo>
                <a:lnTo>
                  <a:pt x="239728" y="340825"/>
                </a:lnTo>
                <a:lnTo>
                  <a:pt x="209313" y="377073"/>
                </a:lnTo>
                <a:lnTo>
                  <a:pt x="180571" y="414532"/>
                </a:lnTo>
                <a:lnTo>
                  <a:pt x="153597" y="453109"/>
                </a:lnTo>
                <a:lnTo>
                  <a:pt x="128483" y="492709"/>
                </a:lnTo>
                <a:lnTo>
                  <a:pt x="105321" y="533241"/>
                </a:lnTo>
                <a:lnTo>
                  <a:pt x="84204" y="574610"/>
                </a:lnTo>
                <a:lnTo>
                  <a:pt x="65225" y="616725"/>
                </a:lnTo>
                <a:lnTo>
                  <a:pt x="48476" y="659491"/>
                </a:lnTo>
                <a:lnTo>
                  <a:pt x="34049" y="702815"/>
                </a:lnTo>
                <a:lnTo>
                  <a:pt x="22038" y="746606"/>
                </a:lnTo>
                <a:lnTo>
                  <a:pt x="12535" y="790768"/>
                </a:lnTo>
                <a:lnTo>
                  <a:pt x="5633" y="835210"/>
                </a:lnTo>
                <a:lnTo>
                  <a:pt x="1423" y="879838"/>
                </a:lnTo>
                <a:lnTo>
                  <a:pt x="0" y="924559"/>
                </a:lnTo>
                <a:lnTo>
                  <a:pt x="0" y="4621530"/>
                </a:lnTo>
                <a:lnTo>
                  <a:pt x="1423" y="4666251"/>
                </a:lnTo>
                <a:lnTo>
                  <a:pt x="5633" y="4710879"/>
                </a:lnTo>
                <a:lnTo>
                  <a:pt x="12535" y="4755321"/>
                </a:lnTo>
                <a:lnTo>
                  <a:pt x="22038" y="4799483"/>
                </a:lnTo>
                <a:lnTo>
                  <a:pt x="34049" y="4843274"/>
                </a:lnTo>
                <a:lnTo>
                  <a:pt x="48476" y="4886598"/>
                </a:lnTo>
                <a:lnTo>
                  <a:pt x="65225" y="4929364"/>
                </a:lnTo>
                <a:lnTo>
                  <a:pt x="84204" y="4971479"/>
                </a:lnTo>
                <a:lnTo>
                  <a:pt x="105321" y="5012848"/>
                </a:lnTo>
                <a:lnTo>
                  <a:pt x="128483" y="5053380"/>
                </a:lnTo>
                <a:lnTo>
                  <a:pt x="153597" y="5092980"/>
                </a:lnTo>
                <a:lnTo>
                  <a:pt x="180571" y="5131557"/>
                </a:lnTo>
                <a:lnTo>
                  <a:pt x="209313" y="5169016"/>
                </a:lnTo>
                <a:lnTo>
                  <a:pt x="239728" y="5205264"/>
                </a:lnTo>
                <a:lnTo>
                  <a:pt x="271726" y="5240210"/>
                </a:lnTo>
                <a:lnTo>
                  <a:pt x="305214" y="5273758"/>
                </a:lnTo>
                <a:lnTo>
                  <a:pt x="340098" y="5305817"/>
                </a:lnTo>
                <a:lnTo>
                  <a:pt x="376286" y="5336294"/>
                </a:lnTo>
                <a:lnTo>
                  <a:pt x="413686" y="5365094"/>
                </a:lnTo>
                <a:lnTo>
                  <a:pt x="452205" y="5392125"/>
                </a:lnTo>
                <a:lnTo>
                  <a:pt x="491750" y="5417295"/>
                </a:lnTo>
                <a:lnTo>
                  <a:pt x="532230" y="5440509"/>
                </a:lnTo>
                <a:lnTo>
                  <a:pt x="573550" y="5461675"/>
                </a:lnTo>
                <a:lnTo>
                  <a:pt x="615620" y="5480699"/>
                </a:lnTo>
                <a:lnTo>
                  <a:pt x="658345" y="5497489"/>
                </a:lnTo>
                <a:lnTo>
                  <a:pt x="701634" y="5511951"/>
                </a:lnTo>
                <a:lnTo>
                  <a:pt x="745393" y="5523993"/>
                </a:lnTo>
                <a:lnTo>
                  <a:pt x="789532" y="5533520"/>
                </a:lnTo>
                <a:lnTo>
                  <a:pt x="833955" y="5540441"/>
                </a:lnTo>
                <a:lnTo>
                  <a:pt x="878572" y="5544662"/>
                </a:lnTo>
                <a:lnTo>
                  <a:pt x="923290" y="5546090"/>
                </a:lnTo>
                <a:lnTo>
                  <a:pt x="5842000" y="5546090"/>
                </a:lnTo>
                <a:lnTo>
                  <a:pt x="5886721" y="5544662"/>
                </a:lnTo>
                <a:lnTo>
                  <a:pt x="5931349" y="5540441"/>
                </a:lnTo>
                <a:lnTo>
                  <a:pt x="5975791" y="5533520"/>
                </a:lnTo>
                <a:lnTo>
                  <a:pt x="6019953" y="5523993"/>
                </a:lnTo>
                <a:lnTo>
                  <a:pt x="6063744" y="5511951"/>
                </a:lnTo>
                <a:lnTo>
                  <a:pt x="6107068" y="5497489"/>
                </a:lnTo>
                <a:lnTo>
                  <a:pt x="6149834" y="5480699"/>
                </a:lnTo>
                <a:lnTo>
                  <a:pt x="6191949" y="5461675"/>
                </a:lnTo>
                <a:lnTo>
                  <a:pt x="6233318" y="5440509"/>
                </a:lnTo>
                <a:lnTo>
                  <a:pt x="6273850" y="5417295"/>
                </a:lnTo>
                <a:lnTo>
                  <a:pt x="6313450" y="5392125"/>
                </a:lnTo>
                <a:lnTo>
                  <a:pt x="6352027" y="5365094"/>
                </a:lnTo>
                <a:lnTo>
                  <a:pt x="6389486" y="5336294"/>
                </a:lnTo>
                <a:lnTo>
                  <a:pt x="6425734" y="5305817"/>
                </a:lnTo>
                <a:lnTo>
                  <a:pt x="6460680" y="5273758"/>
                </a:lnTo>
                <a:lnTo>
                  <a:pt x="6494228" y="5240210"/>
                </a:lnTo>
                <a:lnTo>
                  <a:pt x="6526287" y="5205264"/>
                </a:lnTo>
                <a:lnTo>
                  <a:pt x="6556764" y="5169016"/>
                </a:lnTo>
                <a:lnTo>
                  <a:pt x="6585564" y="5131557"/>
                </a:lnTo>
                <a:lnTo>
                  <a:pt x="6612595" y="5092980"/>
                </a:lnTo>
                <a:lnTo>
                  <a:pt x="6637765" y="5053380"/>
                </a:lnTo>
                <a:lnTo>
                  <a:pt x="6660979" y="5012848"/>
                </a:lnTo>
                <a:lnTo>
                  <a:pt x="6682145" y="4971479"/>
                </a:lnTo>
                <a:lnTo>
                  <a:pt x="6701169" y="4929364"/>
                </a:lnTo>
                <a:lnTo>
                  <a:pt x="6717959" y="4886598"/>
                </a:lnTo>
                <a:lnTo>
                  <a:pt x="6732421" y="4843274"/>
                </a:lnTo>
                <a:lnTo>
                  <a:pt x="6744463" y="4799483"/>
                </a:lnTo>
                <a:lnTo>
                  <a:pt x="6753990" y="4755321"/>
                </a:lnTo>
                <a:lnTo>
                  <a:pt x="6760911" y="4710879"/>
                </a:lnTo>
                <a:lnTo>
                  <a:pt x="6765132" y="4666251"/>
                </a:lnTo>
                <a:lnTo>
                  <a:pt x="6766560" y="4621530"/>
                </a:lnTo>
                <a:lnTo>
                  <a:pt x="6766560" y="924559"/>
                </a:lnTo>
                <a:lnTo>
                  <a:pt x="6765132" y="879838"/>
                </a:lnTo>
                <a:lnTo>
                  <a:pt x="6760911" y="835210"/>
                </a:lnTo>
                <a:lnTo>
                  <a:pt x="6753990" y="790768"/>
                </a:lnTo>
                <a:lnTo>
                  <a:pt x="6744463" y="746606"/>
                </a:lnTo>
                <a:lnTo>
                  <a:pt x="6732421" y="702815"/>
                </a:lnTo>
                <a:lnTo>
                  <a:pt x="6717959" y="659491"/>
                </a:lnTo>
                <a:lnTo>
                  <a:pt x="6701169" y="616725"/>
                </a:lnTo>
                <a:lnTo>
                  <a:pt x="6682145" y="574610"/>
                </a:lnTo>
                <a:lnTo>
                  <a:pt x="6660979" y="533241"/>
                </a:lnTo>
                <a:lnTo>
                  <a:pt x="6637765" y="492709"/>
                </a:lnTo>
                <a:lnTo>
                  <a:pt x="6612595" y="453109"/>
                </a:lnTo>
                <a:lnTo>
                  <a:pt x="6585564" y="414532"/>
                </a:lnTo>
                <a:lnTo>
                  <a:pt x="6556764" y="377073"/>
                </a:lnTo>
                <a:lnTo>
                  <a:pt x="6526287" y="340825"/>
                </a:lnTo>
                <a:lnTo>
                  <a:pt x="6494228" y="305879"/>
                </a:lnTo>
                <a:lnTo>
                  <a:pt x="6460680" y="272331"/>
                </a:lnTo>
                <a:lnTo>
                  <a:pt x="6425734" y="240272"/>
                </a:lnTo>
                <a:lnTo>
                  <a:pt x="6389486" y="209795"/>
                </a:lnTo>
                <a:lnTo>
                  <a:pt x="6352027" y="180995"/>
                </a:lnTo>
                <a:lnTo>
                  <a:pt x="6313450" y="153964"/>
                </a:lnTo>
                <a:lnTo>
                  <a:pt x="6273850" y="128794"/>
                </a:lnTo>
                <a:lnTo>
                  <a:pt x="6233318" y="105580"/>
                </a:lnTo>
                <a:lnTo>
                  <a:pt x="6191949" y="84414"/>
                </a:lnTo>
                <a:lnTo>
                  <a:pt x="6149834" y="65390"/>
                </a:lnTo>
                <a:lnTo>
                  <a:pt x="6107068" y="48600"/>
                </a:lnTo>
                <a:lnTo>
                  <a:pt x="6063744" y="34138"/>
                </a:lnTo>
                <a:lnTo>
                  <a:pt x="6019953" y="22096"/>
                </a:lnTo>
                <a:lnTo>
                  <a:pt x="5975791" y="12569"/>
                </a:lnTo>
                <a:lnTo>
                  <a:pt x="5931349" y="5648"/>
                </a:lnTo>
                <a:lnTo>
                  <a:pt x="5886721" y="1427"/>
                </a:lnTo>
                <a:lnTo>
                  <a:pt x="5842000" y="0"/>
                </a:lnTo>
                <a:lnTo>
                  <a:pt x="923290" y="0"/>
                </a:lnTo>
                <a:close/>
              </a:path>
            </a:pathLst>
          </a:custGeom>
          <a:ln w="9344">
            <a:solidFill>
              <a:srgbClr val="00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364480" y="0"/>
            <a:ext cx="377952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510" y="1276350"/>
            <a:ext cx="7332979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081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056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 u="heavy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 u="heavy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 u="heavy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067809" y="403859"/>
            <a:ext cx="4753610" cy="61937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067809" y="403859"/>
            <a:ext cx="4752340" cy="6193790"/>
          </a:xfrm>
          <a:custGeom>
            <a:avLst/>
            <a:gdLst/>
            <a:ahLst/>
            <a:cxnLst/>
            <a:rect l="l" t="t" r="r" b="b"/>
            <a:pathLst>
              <a:path w="4752340" h="6193790">
                <a:moveTo>
                  <a:pt x="791210" y="0"/>
                </a:moveTo>
                <a:lnTo>
                  <a:pt x="747208" y="1610"/>
                </a:lnTo>
                <a:lnTo>
                  <a:pt x="703337" y="6361"/>
                </a:lnTo>
                <a:lnTo>
                  <a:pt x="659717" y="14132"/>
                </a:lnTo>
                <a:lnTo>
                  <a:pt x="616467" y="24801"/>
                </a:lnTo>
                <a:lnTo>
                  <a:pt x="573707" y="38249"/>
                </a:lnTo>
                <a:lnTo>
                  <a:pt x="531558" y="54353"/>
                </a:lnTo>
                <a:lnTo>
                  <a:pt x="490140" y="72995"/>
                </a:lnTo>
                <a:lnTo>
                  <a:pt x="449572" y="94052"/>
                </a:lnTo>
                <a:lnTo>
                  <a:pt x="409974" y="117404"/>
                </a:lnTo>
                <a:lnTo>
                  <a:pt x="371467" y="142930"/>
                </a:lnTo>
                <a:lnTo>
                  <a:pt x="334171" y="170510"/>
                </a:lnTo>
                <a:lnTo>
                  <a:pt x="298206" y="200022"/>
                </a:lnTo>
                <a:lnTo>
                  <a:pt x="263691" y="231346"/>
                </a:lnTo>
                <a:lnTo>
                  <a:pt x="230746" y="264361"/>
                </a:lnTo>
                <a:lnTo>
                  <a:pt x="199492" y="298946"/>
                </a:lnTo>
                <a:lnTo>
                  <a:pt x="170049" y="334981"/>
                </a:lnTo>
                <a:lnTo>
                  <a:pt x="142537" y="372344"/>
                </a:lnTo>
                <a:lnTo>
                  <a:pt x="117075" y="410915"/>
                </a:lnTo>
                <a:lnTo>
                  <a:pt x="93783" y="450573"/>
                </a:lnTo>
                <a:lnTo>
                  <a:pt x="72783" y="491198"/>
                </a:lnTo>
                <a:lnTo>
                  <a:pt x="54193" y="532668"/>
                </a:lnTo>
                <a:lnTo>
                  <a:pt x="38134" y="574863"/>
                </a:lnTo>
                <a:lnTo>
                  <a:pt x="24726" y="617661"/>
                </a:lnTo>
                <a:lnTo>
                  <a:pt x="14088" y="660943"/>
                </a:lnTo>
                <a:lnTo>
                  <a:pt x="6341" y="704587"/>
                </a:lnTo>
                <a:lnTo>
                  <a:pt x="1605" y="748473"/>
                </a:lnTo>
                <a:lnTo>
                  <a:pt x="0" y="792479"/>
                </a:lnTo>
                <a:lnTo>
                  <a:pt x="0" y="5401309"/>
                </a:lnTo>
                <a:lnTo>
                  <a:pt x="1605" y="5445316"/>
                </a:lnTo>
                <a:lnTo>
                  <a:pt x="6341" y="5489202"/>
                </a:lnTo>
                <a:lnTo>
                  <a:pt x="14088" y="5532846"/>
                </a:lnTo>
                <a:lnTo>
                  <a:pt x="24726" y="5576128"/>
                </a:lnTo>
                <a:lnTo>
                  <a:pt x="38134" y="5618926"/>
                </a:lnTo>
                <a:lnTo>
                  <a:pt x="54193" y="5661121"/>
                </a:lnTo>
                <a:lnTo>
                  <a:pt x="72783" y="5702591"/>
                </a:lnTo>
                <a:lnTo>
                  <a:pt x="93783" y="5743216"/>
                </a:lnTo>
                <a:lnTo>
                  <a:pt x="117075" y="5782874"/>
                </a:lnTo>
                <a:lnTo>
                  <a:pt x="142537" y="5821445"/>
                </a:lnTo>
                <a:lnTo>
                  <a:pt x="170049" y="5858808"/>
                </a:lnTo>
                <a:lnTo>
                  <a:pt x="199492" y="5894843"/>
                </a:lnTo>
                <a:lnTo>
                  <a:pt x="230746" y="5929428"/>
                </a:lnTo>
                <a:lnTo>
                  <a:pt x="263691" y="5962443"/>
                </a:lnTo>
                <a:lnTo>
                  <a:pt x="298206" y="5993767"/>
                </a:lnTo>
                <a:lnTo>
                  <a:pt x="334171" y="6023279"/>
                </a:lnTo>
                <a:lnTo>
                  <a:pt x="371467" y="6050859"/>
                </a:lnTo>
                <a:lnTo>
                  <a:pt x="409974" y="6076385"/>
                </a:lnTo>
                <a:lnTo>
                  <a:pt x="449572" y="6099737"/>
                </a:lnTo>
                <a:lnTo>
                  <a:pt x="490140" y="6120794"/>
                </a:lnTo>
                <a:lnTo>
                  <a:pt x="531558" y="6139436"/>
                </a:lnTo>
                <a:lnTo>
                  <a:pt x="573707" y="6155540"/>
                </a:lnTo>
                <a:lnTo>
                  <a:pt x="616467" y="6168988"/>
                </a:lnTo>
                <a:lnTo>
                  <a:pt x="659717" y="6179657"/>
                </a:lnTo>
                <a:lnTo>
                  <a:pt x="703337" y="6187428"/>
                </a:lnTo>
                <a:lnTo>
                  <a:pt x="747208" y="6192179"/>
                </a:lnTo>
                <a:lnTo>
                  <a:pt x="791210" y="6193790"/>
                </a:lnTo>
                <a:lnTo>
                  <a:pt x="3959860" y="6193790"/>
                </a:lnTo>
                <a:lnTo>
                  <a:pt x="4003866" y="6192179"/>
                </a:lnTo>
                <a:lnTo>
                  <a:pt x="4047752" y="6187428"/>
                </a:lnTo>
                <a:lnTo>
                  <a:pt x="4091396" y="6179657"/>
                </a:lnTo>
                <a:lnTo>
                  <a:pt x="4134678" y="6168988"/>
                </a:lnTo>
                <a:lnTo>
                  <a:pt x="4177476" y="6155540"/>
                </a:lnTo>
                <a:lnTo>
                  <a:pt x="4219671" y="6139436"/>
                </a:lnTo>
                <a:lnTo>
                  <a:pt x="4261141" y="6120794"/>
                </a:lnTo>
                <a:lnTo>
                  <a:pt x="4301766" y="6099737"/>
                </a:lnTo>
                <a:lnTo>
                  <a:pt x="4341424" y="6076385"/>
                </a:lnTo>
                <a:lnTo>
                  <a:pt x="4379995" y="6050859"/>
                </a:lnTo>
                <a:lnTo>
                  <a:pt x="4417358" y="6023279"/>
                </a:lnTo>
                <a:lnTo>
                  <a:pt x="4453393" y="5993767"/>
                </a:lnTo>
                <a:lnTo>
                  <a:pt x="4487978" y="5962443"/>
                </a:lnTo>
                <a:lnTo>
                  <a:pt x="4520993" y="5929428"/>
                </a:lnTo>
                <a:lnTo>
                  <a:pt x="4552317" y="5894843"/>
                </a:lnTo>
                <a:lnTo>
                  <a:pt x="4581829" y="5858808"/>
                </a:lnTo>
                <a:lnTo>
                  <a:pt x="4609409" y="5821445"/>
                </a:lnTo>
                <a:lnTo>
                  <a:pt x="4634935" y="5782874"/>
                </a:lnTo>
                <a:lnTo>
                  <a:pt x="4658287" y="5743216"/>
                </a:lnTo>
                <a:lnTo>
                  <a:pt x="4679344" y="5702591"/>
                </a:lnTo>
                <a:lnTo>
                  <a:pt x="4697986" y="5661121"/>
                </a:lnTo>
                <a:lnTo>
                  <a:pt x="4714090" y="5618926"/>
                </a:lnTo>
                <a:lnTo>
                  <a:pt x="4727538" y="5576128"/>
                </a:lnTo>
                <a:lnTo>
                  <a:pt x="4738207" y="5532846"/>
                </a:lnTo>
                <a:lnTo>
                  <a:pt x="4745978" y="5489202"/>
                </a:lnTo>
                <a:lnTo>
                  <a:pt x="4750729" y="5445316"/>
                </a:lnTo>
                <a:lnTo>
                  <a:pt x="4752340" y="5401309"/>
                </a:lnTo>
                <a:lnTo>
                  <a:pt x="4752340" y="792479"/>
                </a:lnTo>
                <a:lnTo>
                  <a:pt x="4750729" y="748473"/>
                </a:lnTo>
                <a:lnTo>
                  <a:pt x="4745978" y="704587"/>
                </a:lnTo>
                <a:lnTo>
                  <a:pt x="4738207" y="660943"/>
                </a:lnTo>
                <a:lnTo>
                  <a:pt x="4727538" y="617661"/>
                </a:lnTo>
                <a:lnTo>
                  <a:pt x="4714090" y="574863"/>
                </a:lnTo>
                <a:lnTo>
                  <a:pt x="4697986" y="532668"/>
                </a:lnTo>
                <a:lnTo>
                  <a:pt x="4679344" y="491198"/>
                </a:lnTo>
                <a:lnTo>
                  <a:pt x="4658287" y="450573"/>
                </a:lnTo>
                <a:lnTo>
                  <a:pt x="4634935" y="410915"/>
                </a:lnTo>
                <a:lnTo>
                  <a:pt x="4609409" y="372344"/>
                </a:lnTo>
                <a:lnTo>
                  <a:pt x="4581829" y="334981"/>
                </a:lnTo>
                <a:lnTo>
                  <a:pt x="4552317" y="298946"/>
                </a:lnTo>
                <a:lnTo>
                  <a:pt x="4520993" y="264361"/>
                </a:lnTo>
                <a:lnTo>
                  <a:pt x="4487978" y="231346"/>
                </a:lnTo>
                <a:lnTo>
                  <a:pt x="4453393" y="200022"/>
                </a:lnTo>
                <a:lnTo>
                  <a:pt x="4417358" y="170510"/>
                </a:lnTo>
                <a:lnTo>
                  <a:pt x="4379995" y="142930"/>
                </a:lnTo>
                <a:lnTo>
                  <a:pt x="4341424" y="117404"/>
                </a:lnTo>
                <a:lnTo>
                  <a:pt x="4301766" y="94052"/>
                </a:lnTo>
                <a:lnTo>
                  <a:pt x="4261141" y="72995"/>
                </a:lnTo>
                <a:lnTo>
                  <a:pt x="4219671" y="54353"/>
                </a:lnTo>
                <a:lnTo>
                  <a:pt x="4177476" y="38249"/>
                </a:lnTo>
                <a:lnTo>
                  <a:pt x="4134678" y="24801"/>
                </a:lnTo>
                <a:lnTo>
                  <a:pt x="4091396" y="14132"/>
                </a:lnTo>
                <a:lnTo>
                  <a:pt x="4047752" y="6361"/>
                </a:lnTo>
                <a:lnTo>
                  <a:pt x="4003866" y="1610"/>
                </a:lnTo>
                <a:lnTo>
                  <a:pt x="3959860" y="0"/>
                </a:lnTo>
                <a:lnTo>
                  <a:pt x="791210" y="0"/>
                </a:lnTo>
                <a:close/>
              </a:path>
            </a:pathLst>
          </a:custGeom>
          <a:ln w="9344">
            <a:solidFill>
              <a:srgbClr val="379F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450079" y="260349"/>
            <a:ext cx="3973829" cy="5256530"/>
          </a:xfrm>
          <a:custGeom>
            <a:avLst/>
            <a:gdLst/>
            <a:ahLst/>
            <a:cxnLst/>
            <a:rect l="l" t="t" r="r" b="b"/>
            <a:pathLst>
              <a:path w="3973829" h="5256530">
                <a:moveTo>
                  <a:pt x="3678659" y="1620520"/>
                </a:moveTo>
                <a:lnTo>
                  <a:pt x="1915160" y="1620520"/>
                </a:lnTo>
                <a:lnTo>
                  <a:pt x="2221229" y="1882139"/>
                </a:lnTo>
                <a:lnTo>
                  <a:pt x="504190" y="3675379"/>
                </a:lnTo>
                <a:lnTo>
                  <a:pt x="1664970" y="5256530"/>
                </a:lnTo>
                <a:lnTo>
                  <a:pt x="2934970" y="4398010"/>
                </a:lnTo>
                <a:lnTo>
                  <a:pt x="1967230" y="3369310"/>
                </a:lnTo>
                <a:lnTo>
                  <a:pt x="2561590" y="2735579"/>
                </a:lnTo>
                <a:lnTo>
                  <a:pt x="3678659" y="1620520"/>
                </a:lnTo>
                <a:close/>
              </a:path>
              <a:path w="3973829" h="5256530">
                <a:moveTo>
                  <a:pt x="2184400" y="0"/>
                </a:moveTo>
                <a:lnTo>
                  <a:pt x="0" y="1360170"/>
                </a:lnTo>
                <a:lnTo>
                  <a:pt x="1047750" y="2583179"/>
                </a:lnTo>
                <a:lnTo>
                  <a:pt x="1915160" y="1620520"/>
                </a:lnTo>
                <a:lnTo>
                  <a:pt x="3678659" y="1620520"/>
                </a:lnTo>
                <a:lnTo>
                  <a:pt x="3973829" y="1325879"/>
                </a:lnTo>
                <a:lnTo>
                  <a:pt x="2184400" y="0"/>
                </a:lnTo>
                <a:close/>
              </a:path>
            </a:pathLst>
          </a:custGeom>
          <a:solidFill>
            <a:srgbClr val="FFFFFF">
              <a:alpha val="289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450079" y="260349"/>
            <a:ext cx="3973829" cy="5256530"/>
          </a:xfrm>
          <a:custGeom>
            <a:avLst/>
            <a:gdLst/>
            <a:ahLst/>
            <a:cxnLst/>
            <a:rect l="l" t="t" r="r" b="b"/>
            <a:pathLst>
              <a:path w="3973829" h="5256530">
                <a:moveTo>
                  <a:pt x="2561590" y="2735579"/>
                </a:moveTo>
                <a:lnTo>
                  <a:pt x="3973829" y="1325879"/>
                </a:lnTo>
                <a:lnTo>
                  <a:pt x="2184400" y="0"/>
                </a:lnTo>
                <a:lnTo>
                  <a:pt x="0" y="1360170"/>
                </a:lnTo>
                <a:lnTo>
                  <a:pt x="1047750" y="2583179"/>
                </a:lnTo>
                <a:lnTo>
                  <a:pt x="1915160" y="1620520"/>
                </a:lnTo>
                <a:lnTo>
                  <a:pt x="2221229" y="1882139"/>
                </a:lnTo>
                <a:lnTo>
                  <a:pt x="504190" y="3675379"/>
                </a:lnTo>
                <a:lnTo>
                  <a:pt x="1664970" y="5256530"/>
                </a:lnTo>
                <a:lnTo>
                  <a:pt x="2934970" y="4398010"/>
                </a:lnTo>
                <a:lnTo>
                  <a:pt x="1967230" y="3369310"/>
                </a:lnTo>
                <a:lnTo>
                  <a:pt x="2561590" y="2735579"/>
                </a:lnTo>
                <a:close/>
              </a:path>
            </a:pathLst>
          </a:custGeom>
          <a:ln w="9344">
            <a:solidFill>
              <a:srgbClr val="001A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297929" y="4914899"/>
            <a:ext cx="1722120" cy="1832610"/>
          </a:xfrm>
          <a:custGeom>
            <a:avLst/>
            <a:gdLst/>
            <a:ahLst/>
            <a:cxnLst/>
            <a:rect l="l" t="t" r="r" b="b"/>
            <a:pathLst>
              <a:path w="1722120" h="1832609">
                <a:moveTo>
                  <a:pt x="1270000" y="0"/>
                </a:moveTo>
                <a:lnTo>
                  <a:pt x="0" y="858519"/>
                </a:lnTo>
                <a:lnTo>
                  <a:pt x="533400" y="1832610"/>
                </a:lnTo>
                <a:lnTo>
                  <a:pt x="1722120" y="782319"/>
                </a:lnTo>
                <a:lnTo>
                  <a:pt x="1270000" y="0"/>
                </a:lnTo>
                <a:close/>
              </a:path>
            </a:pathLst>
          </a:custGeom>
          <a:solidFill>
            <a:srgbClr val="FFFFFF">
              <a:alpha val="289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297929" y="4914899"/>
            <a:ext cx="1722120" cy="1832610"/>
          </a:xfrm>
          <a:custGeom>
            <a:avLst/>
            <a:gdLst/>
            <a:ahLst/>
            <a:cxnLst/>
            <a:rect l="l" t="t" r="r" b="b"/>
            <a:pathLst>
              <a:path w="1722120" h="1832609">
                <a:moveTo>
                  <a:pt x="1270000" y="0"/>
                </a:moveTo>
                <a:lnTo>
                  <a:pt x="0" y="858519"/>
                </a:lnTo>
                <a:lnTo>
                  <a:pt x="533400" y="1832610"/>
                </a:lnTo>
                <a:lnTo>
                  <a:pt x="1722120" y="782319"/>
                </a:lnTo>
                <a:lnTo>
                  <a:pt x="1270000" y="0"/>
                </a:lnTo>
                <a:close/>
              </a:path>
            </a:pathLst>
          </a:custGeom>
          <a:ln w="9344">
            <a:solidFill>
              <a:srgbClr val="001A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9A563-AFC1-4FF3-8E64-1EDE424821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0D709-50EC-4945-B28D-3526B3802D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F7C938-2BC3-4466-8432-99C694F71F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8EAD86-EFE9-4009-B1BA-51BC773B56D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818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883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99097" y="5944780"/>
            <a:ext cx="4898390" cy="913765"/>
          </a:xfrm>
          <a:custGeom>
            <a:avLst/>
            <a:gdLst/>
            <a:ahLst/>
            <a:cxnLst/>
            <a:rect l="l" t="t" r="r" b="b"/>
            <a:pathLst>
              <a:path w="4898390" h="913765">
                <a:moveTo>
                  <a:pt x="85724" y="21360"/>
                </a:moveTo>
                <a:lnTo>
                  <a:pt x="3637423" y="913215"/>
                </a:lnTo>
                <a:lnTo>
                  <a:pt x="4898230" y="913215"/>
                </a:lnTo>
                <a:lnTo>
                  <a:pt x="85724" y="21360"/>
                </a:lnTo>
                <a:close/>
              </a:path>
              <a:path w="4898390" h="913765">
                <a:moveTo>
                  <a:pt x="660" y="0"/>
                </a:moveTo>
                <a:lnTo>
                  <a:pt x="0" y="5473"/>
                </a:lnTo>
                <a:lnTo>
                  <a:pt x="85724" y="21360"/>
                </a:lnTo>
                <a:lnTo>
                  <a:pt x="660" y="0"/>
                </a:lnTo>
                <a:close/>
              </a:path>
            </a:pathLst>
          </a:custGeom>
          <a:solidFill>
            <a:srgbClr val="9FCADC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85990" y="5939091"/>
            <a:ext cx="3652520" cy="919480"/>
          </a:xfrm>
          <a:custGeom>
            <a:avLst/>
            <a:gdLst/>
            <a:ahLst/>
            <a:cxnLst/>
            <a:rect l="l" t="t" r="r" b="b"/>
            <a:pathLst>
              <a:path w="3652520" h="919479">
                <a:moveTo>
                  <a:pt x="0" y="0"/>
                </a:moveTo>
                <a:lnTo>
                  <a:pt x="7924" y="6350"/>
                </a:lnTo>
                <a:lnTo>
                  <a:pt x="2868840" y="918906"/>
                </a:lnTo>
                <a:lnTo>
                  <a:pt x="3651917" y="91890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5784670"/>
            <a:ext cx="3370852" cy="10733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962" y="1905761"/>
            <a:ext cx="8229600" cy="3733800"/>
          </a:xfrm>
          <a:custGeom>
            <a:avLst/>
            <a:gdLst/>
            <a:ahLst/>
            <a:cxnLst/>
            <a:rect l="l" t="t" r="r" b="b"/>
            <a:pathLst>
              <a:path w="8229600" h="3733800">
                <a:moveTo>
                  <a:pt x="0" y="3733800"/>
                </a:moveTo>
                <a:lnTo>
                  <a:pt x="8229600" y="3733800"/>
                </a:lnTo>
                <a:lnTo>
                  <a:pt x="8229600" y="0"/>
                </a:lnTo>
                <a:lnTo>
                  <a:pt x="0" y="0"/>
                </a:lnTo>
                <a:lnTo>
                  <a:pt x="0" y="3733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75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962" y="273558"/>
            <a:ext cx="7543800" cy="1022985"/>
          </a:xfrm>
          <a:custGeom>
            <a:avLst/>
            <a:gdLst/>
            <a:ahLst/>
            <a:cxnLst/>
            <a:rect l="l" t="t" r="r" b="b"/>
            <a:pathLst>
              <a:path w="7543800" h="1022985">
                <a:moveTo>
                  <a:pt x="0" y="1022604"/>
                </a:moveTo>
                <a:lnTo>
                  <a:pt x="7543800" y="1022604"/>
                </a:lnTo>
                <a:lnTo>
                  <a:pt x="7543800" y="0"/>
                </a:lnTo>
                <a:lnTo>
                  <a:pt x="0" y="0"/>
                </a:lnTo>
                <a:lnTo>
                  <a:pt x="0" y="102260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119883" y="560831"/>
            <a:ext cx="4308348" cy="441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362200" y="6858000"/>
            <a:ext cx="4114800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76200" y="0"/>
                </a:moveTo>
                <a:lnTo>
                  <a:pt x="0" y="0"/>
                </a:lnTo>
              </a:path>
              <a:path w="4114800">
                <a:moveTo>
                  <a:pt x="4114800" y="0"/>
                </a:moveTo>
                <a:lnTo>
                  <a:pt x="4038600" y="0"/>
                </a:lnTo>
              </a:path>
            </a:pathLst>
          </a:custGeom>
          <a:ln w="9144">
            <a:solidFill>
              <a:srgbClr val="2CA1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3162" y="1445513"/>
            <a:ext cx="4345305" cy="4803775"/>
          </a:xfrm>
          <a:custGeom>
            <a:avLst/>
            <a:gdLst/>
            <a:ahLst/>
            <a:cxnLst/>
            <a:rect l="l" t="t" r="r" b="b"/>
            <a:pathLst>
              <a:path w="4345305" h="4803775">
                <a:moveTo>
                  <a:pt x="0" y="4803648"/>
                </a:moveTo>
                <a:lnTo>
                  <a:pt x="4344924" y="4803648"/>
                </a:lnTo>
                <a:lnTo>
                  <a:pt x="4344924" y="0"/>
                </a:lnTo>
                <a:lnTo>
                  <a:pt x="0" y="0"/>
                </a:lnTo>
                <a:lnTo>
                  <a:pt x="0" y="4803648"/>
                </a:lnTo>
                <a:close/>
              </a:path>
            </a:pathLst>
          </a:custGeom>
          <a:ln w="28956">
            <a:solidFill>
              <a:srgbClr val="2CA1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96900" y="2029459"/>
            <a:ext cx="3789679" cy="3754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7778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4059" y="655320"/>
            <a:ext cx="767588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 u="heavy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99097" y="5944780"/>
            <a:ext cx="4898390" cy="913765"/>
          </a:xfrm>
          <a:custGeom>
            <a:avLst/>
            <a:gdLst/>
            <a:ahLst/>
            <a:cxnLst/>
            <a:rect l="l" t="t" r="r" b="b"/>
            <a:pathLst>
              <a:path w="4898390" h="913765">
                <a:moveTo>
                  <a:pt x="85724" y="21360"/>
                </a:moveTo>
                <a:lnTo>
                  <a:pt x="3637423" y="913215"/>
                </a:lnTo>
                <a:lnTo>
                  <a:pt x="4898230" y="913215"/>
                </a:lnTo>
                <a:lnTo>
                  <a:pt x="85724" y="21360"/>
                </a:lnTo>
                <a:close/>
              </a:path>
              <a:path w="4898390" h="913765">
                <a:moveTo>
                  <a:pt x="660" y="0"/>
                </a:moveTo>
                <a:lnTo>
                  <a:pt x="0" y="5473"/>
                </a:lnTo>
                <a:lnTo>
                  <a:pt x="85724" y="21360"/>
                </a:lnTo>
                <a:lnTo>
                  <a:pt x="660" y="0"/>
                </a:lnTo>
                <a:close/>
              </a:path>
            </a:pathLst>
          </a:custGeom>
          <a:solidFill>
            <a:srgbClr val="9FCADC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85990" y="5939091"/>
            <a:ext cx="3652520" cy="919480"/>
          </a:xfrm>
          <a:custGeom>
            <a:avLst/>
            <a:gdLst/>
            <a:ahLst/>
            <a:cxnLst/>
            <a:rect l="l" t="t" r="r" b="b"/>
            <a:pathLst>
              <a:path w="3652520" h="919479">
                <a:moveTo>
                  <a:pt x="0" y="0"/>
                </a:moveTo>
                <a:lnTo>
                  <a:pt x="7924" y="6350"/>
                </a:lnTo>
                <a:lnTo>
                  <a:pt x="2868840" y="918906"/>
                </a:lnTo>
                <a:lnTo>
                  <a:pt x="3651917" y="91890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5784670"/>
            <a:ext cx="3370852" cy="10733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3090" y="1947366"/>
            <a:ext cx="7957819" cy="100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7212" y="3328542"/>
            <a:ext cx="7529575" cy="1950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603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alicebot.blogspot.com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008017"/>
            <a:ext cx="9144000" cy="657225"/>
            <a:chOff x="0" y="5008017"/>
            <a:chExt cx="9144000" cy="657225"/>
          </a:xfrm>
        </p:grpSpPr>
        <p:sp>
          <p:nvSpPr>
            <p:cNvPr id="4" name="object 4"/>
            <p:cNvSpPr/>
            <p:nvPr/>
          </p:nvSpPr>
          <p:spPr>
            <a:xfrm>
              <a:off x="0" y="5012689"/>
              <a:ext cx="9144000" cy="647700"/>
            </a:xfrm>
            <a:custGeom>
              <a:avLst/>
              <a:gdLst/>
              <a:ahLst/>
              <a:cxnLst/>
              <a:rect l="l" t="t" r="r" b="b"/>
              <a:pathLst>
                <a:path w="9144000" h="647700">
                  <a:moveTo>
                    <a:pt x="0" y="647700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012689"/>
              <a:ext cx="9144000" cy="647700"/>
            </a:xfrm>
            <a:custGeom>
              <a:avLst/>
              <a:gdLst/>
              <a:ahLst/>
              <a:cxnLst/>
              <a:rect l="l" t="t" r="r" b="b"/>
              <a:pathLst>
                <a:path w="9144000" h="647700">
                  <a:moveTo>
                    <a:pt x="4643120" y="647700"/>
                  </a:moveTo>
                  <a:lnTo>
                    <a:pt x="0" y="647700"/>
                  </a:lnTo>
                </a:path>
                <a:path w="9144000" h="647700">
                  <a:moveTo>
                    <a:pt x="0" y="0"/>
                  </a:moveTo>
                  <a:lnTo>
                    <a:pt x="9144000" y="0"/>
                  </a:lnTo>
                </a:path>
                <a:path w="9144000" h="647700">
                  <a:moveTo>
                    <a:pt x="9144000" y="647700"/>
                  </a:moveTo>
                  <a:lnTo>
                    <a:pt x="4643120" y="647700"/>
                  </a:lnTo>
                </a:path>
              </a:pathLst>
            </a:custGeom>
            <a:ln w="9344">
              <a:solidFill>
                <a:srgbClr val="00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764540"/>
            <a:ext cx="9144000" cy="6093460"/>
            <a:chOff x="0" y="764540"/>
            <a:chExt cx="9144000" cy="6093460"/>
          </a:xfrm>
        </p:grpSpPr>
        <p:sp>
          <p:nvSpPr>
            <p:cNvPr id="7" name="object 7"/>
            <p:cNvSpPr/>
            <p:nvPr/>
          </p:nvSpPr>
          <p:spPr>
            <a:xfrm>
              <a:off x="0" y="1485900"/>
              <a:ext cx="9144000" cy="647700"/>
            </a:xfrm>
            <a:custGeom>
              <a:avLst/>
              <a:gdLst/>
              <a:ahLst/>
              <a:cxnLst/>
              <a:rect l="l" t="t" r="r" b="b"/>
              <a:pathLst>
                <a:path w="9144000" h="647700">
                  <a:moveTo>
                    <a:pt x="0" y="647700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485900"/>
              <a:ext cx="9144000" cy="647700"/>
            </a:xfrm>
            <a:custGeom>
              <a:avLst/>
              <a:gdLst/>
              <a:ahLst/>
              <a:cxnLst/>
              <a:rect l="l" t="t" r="r" b="b"/>
              <a:pathLst>
                <a:path w="9144000" h="647700">
                  <a:moveTo>
                    <a:pt x="4499610" y="647700"/>
                  </a:moveTo>
                  <a:lnTo>
                    <a:pt x="0" y="647700"/>
                  </a:lnTo>
                </a:path>
                <a:path w="9144000" h="647700">
                  <a:moveTo>
                    <a:pt x="0" y="0"/>
                  </a:moveTo>
                  <a:lnTo>
                    <a:pt x="9143999" y="0"/>
                  </a:lnTo>
                </a:path>
                <a:path w="9144000" h="647700">
                  <a:moveTo>
                    <a:pt x="9144000" y="647700"/>
                  </a:moveTo>
                  <a:lnTo>
                    <a:pt x="4499610" y="647700"/>
                  </a:lnTo>
                </a:path>
              </a:pathLst>
            </a:custGeom>
            <a:ln w="9344">
              <a:solidFill>
                <a:srgbClr val="00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764540"/>
              <a:ext cx="4217670" cy="60934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11320" y="2565400"/>
              <a:ext cx="4554220" cy="25209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46697" y="0"/>
            <a:ext cx="8897620" cy="6858000"/>
            <a:chOff x="246697" y="0"/>
            <a:chExt cx="8897620" cy="6858000"/>
          </a:xfrm>
        </p:grpSpPr>
        <p:sp>
          <p:nvSpPr>
            <p:cNvPr id="4" name="object 4"/>
            <p:cNvSpPr/>
            <p:nvPr/>
          </p:nvSpPr>
          <p:spPr>
            <a:xfrm>
              <a:off x="251459" y="1125219"/>
              <a:ext cx="6767830" cy="55460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1459" y="1125219"/>
              <a:ext cx="6766559" cy="5546090"/>
            </a:xfrm>
            <a:custGeom>
              <a:avLst/>
              <a:gdLst/>
              <a:ahLst/>
              <a:cxnLst/>
              <a:rect l="l" t="t" r="r" b="b"/>
              <a:pathLst>
                <a:path w="6766559" h="5546090">
                  <a:moveTo>
                    <a:pt x="923290" y="0"/>
                  </a:moveTo>
                  <a:lnTo>
                    <a:pt x="878572" y="1427"/>
                  </a:lnTo>
                  <a:lnTo>
                    <a:pt x="833955" y="5648"/>
                  </a:lnTo>
                  <a:lnTo>
                    <a:pt x="789532" y="12569"/>
                  </a:lnTo>
                  <a:lnTo>
                    <a:pt x="745393" y="22096"/>
                  </a:lnTo>
                  <a:lnTo>
                    <a:pt x="701634" y="34138"/>
                  </a:lnTo>
                  <a:lnTo>
                    <a:pt x="658345" y="48600"/>
                  </a:lnTo>
                  <a:lnTo>
                    <a:pt x="615620" y="65390"/>
                  </a:lnTo>
                  <a:lnTo>
                    <a:pt x="573550" y="84414"/>
                  </a:lnTo>
                  <a:lnTo>
                    <a:pt x="532230" y="105580"/>
                  </a:lnTo>
                  <a:lnTo>
                    <a:pt x="491750" y="128794"/>
                  </a:lnTo>
                  <a:lnTo>
                    <a:pt x="452205" y="153964"/>
                  </a:lnTo>
                  <a:lnTo>
                    <a:pt x="413686" y="180995"/>
                  </a:lnTo>
                  <a:lnTo>
                    <a:pt x="376286" y="209795"/>
                  </a:lnTo>
                  <a:lnTo>
                    <a:pt x="340098" y="240272"/>
                  </a:lnTo>
                  <a:lnTo>
                    <a:pt x="305214" y="272331"/>
                  </a:lnTo>
                  <a:lnTo>
                    <a:pt x="271726" y="305879"/>
                  </a:lnTo>
                  <a:lnTo>
                    <a:pt x="239728" y="340825"/>
                  </a:lnTo>
                  <a:lnTo>
                    <a:pt x="209313" y="377073"/>
                  </a:lnTo>
                  <a:lnTo>
                    <a:pt x="180571" y="414532"/>
                  </a:lnTo>
                  <a:lnTo>
                    <a:pt x="153597" y="453109"/>
                  </a:lnTo>
                  <a:lnTo>
                    <a:pt x="128483" y="492709"/>
                  </a:lnTo>
                  <a:lnTo>
                    <a:pt x="105321" y="533241"/>
                  </a:lnTo>
                  <a:lnTo>
                    <a:pt x="84204" y="574610"/>
                  </a:lnTo>
                  <a:lnTo>
                    <a:pt x="65225" y="616725"/>
                  </a:lnTo>
                  <a:lnTo>
                    <a:pt x="48476" y="659491"/>
                  </a:lnTo>
                  <a:lnTo>
                    <a:pt x="34049" y="702815"/>
                  </a:lnTo>
                  <a:lnTo>
                    <a:pt x="22038" y="746606"/>
                  </a:lnTo>
                  <a:lnTo>
                    <a:pt x="12535" y="790768"/>
                  </a:lnTo>
                  <a:lnTo>
                    <a:pt x="5633" y="835210"/>
                  </a:lnTo>
                  <a:lnTo>
                    <a:pt x="1423" y="879838"/>
                  </a:lnTo>
                  <a:lnTo>
                    <a:pt x="0" y="924559"/>
                  </a:lnTo>
                  <a:lnTo>
                    <a:pt x="0" y="4621530"/>
                  </a:lnTo>
                  <a:lnTo>
                    <a:pt x="1423" y="4666251"/>
                  </a:lnTo>
                  <a:lnTo>
                    <a:pt x="5633" y="4710879"/>
                  </a:lnTo>
                  <a:lnTo>
                    <a:pt x="12535" y="4755321"/>
                  </a:lnTo>
                  <a:lnTo>
                    <a:pt x="22038" y="4799483"/>
                  </a:lnTo>
                  <a:lnTo>
                    <a:pt x="34049" y="4843274"/>
                  </a:lnTo>
                  <a:lnTo>
                    <a:pt x="48476" y="4886598"/>
                  </a:lnTo>
                  <a:lnTo>
                    <a:pt x="65225" y="4929364"/>
                  </a:lnTo>
                  <a:lnTo>
                    <a:pt x="84204" y="4971479"/>
                  </a:lnTo>
                  <a:lnTo>
                    <a:pt x="105321" y="5012848"/>
                  </a:lnTo>
                  <a:lnTo>
                    <a:pt x="128483" y="5053380"/>
                  </a:lnTo>
                  <a:lnTo>
                    <a:pt x="153597" y="5092980"/>
                  </a:lnTo>
                  <a:lnTo>
                    <a:pt x="180571" y="5131557"/>
                  </a:lnTo>
                  <a:lnTo>
                    <a:pt x="209313" y="5169016"/>
                  </a:lnTo>
                  <a:lnTo>
                    <a:pt x="239728" y="5205264"/>
                  </a:lnTo>
                  <a:lnTo>
                    <a:pt x="271726" y="5240210"/>
                  </a:lnTo>
                  <a:lnTo>
                    <a:pt x="305214" y="5273758"/>
                  </a:lnTo>
                  <a:lnTo>
                    <a:pt x="340098" y="5305817"/>
                  </a:lnTo>
                  <a:lnTo>
                    <a:pt x="376286" y="5336294"/>
                  </a:lnTo>
                  <a:lnTo>
                    <a:pt x="413686" y="5365094"/>
                  </a:lnTo>
                  <a:lnTo>
                    <a:pt x="452205" y="5392125"/>
                  </a:lnTo>
                  <a:lnTo>
                    <a:pt x="491750" y="5417295"/>
                  </a:lnTo>
                  <a:lnTo>
                    <a:pt x="532230" y="5440509"/>
                  </a:lnTo>
                  <a:lnTo>
                    <a:pt x="573550" y="5461675"/>
                  </a:lnTo>
                  <a:lnTo>
                    <a:pt x="615620" y="5480699"/>
                  </a:lnTo>
                  <a:lnTo>
                    <a:pt x="658345" y="5497489"/>
                  </a:lnTo>
                  <a:lnTo>
                    <a:pt x="701634" y="5511951"/>
                  </a:lnTo>
                  <a:lnTo>
                    <a:pt x="745393" y="5523993"/>
                  </a:lnTo>
                  <a:lnTo>
                    <a:pt x="789532" y="5533520"/>
                  </a:lnTo>
                  <a:lnTo>
                    <a:pt x="833955" y="5540441"/>
                  </a:lnTo>
                  <a:lnTo>
                    <a:pt x="878572" y="5544662"/>
                  </a:lnTo>
                  <a:lnTo>
                    <a:pt x="923290" y="5546090"/>
                  </a:lnTo>
                  <a:lnTo>
                    <a:pt x="5842000" y="5546090"/>
                  </a:lnTo>
                  <a:lnTo>
                    <a:pt x="5886721" y="5544662"/>
                  </a:lnTo>
                  <a:lnTo>
                    <a:pt x="5931349" y="5540441"/>
                  </a:lnTo>
                  <a:lnTo>
                    <a:pt x="5975791" y="5533520"/>
                  </a:lnTo>
                  <a:lnTo>
                    <a:pt x="6019953" y="5523993"/>
                  </a:lnTo>
                  <a:lnTo>
                    <a:pt x="6063744" y="5511951"/>
                  </a:lnTo>
                  <a:lnTo>
                    <a:pt x="6107068" y="5497489"/>
                  </a:lnTo>
                  <a:lnTo>
                    <a:pt x="6149834" y="5480699"/>
                  </a:lnTo>
                  <a:lnTo>
                    <a:pt x="6191949" y="5461675"/>
                  </a:lnTo>
                  <a:lnTo>
                    <a:pt x="6233318" y="5440509"/>
                  </a:lnTo>
                  <a:lnTo>
                    <a:pt x="6273850" y="5417295"/>
                  </a:lnTo>
                  <a:lnTo>
                    <a:pt x="6313450" y="5392125"/>
                  </a:lnTo>
                  <a:lnTo>
                    <a:pt x="6352027" y="5365094"/>
                  </a:lnTo>
                  <a:lnTo>
                    <a:pt x="6389486" y="5336294"/>
                  </a:lnTo>
                  <a:lnTo>
                    <a:pt x="6425734" y="5305817"/>
                  </a:lnTo>
                  <a:lnTo>
                    <a:pt x="6460680" y="5273758"/>
                  </a:lnTo>
                  <a:lnTo>
                    <a:pt x="6494228" y="5240210"/>
                  </a:lnTo>
                  <a:lnTo>
                    <a:pt x="6526287" y="5205264"/>
                  </a:lnTo>
                  <a:lnTo>
                    <a:pt x="6556764" y="5169016"/>
                  </a:lnTo>
                  <a:lnTo>
                    <a:pt x="6585564" y="5131557"/>
                  </a:lnTo>
                  <a:lnTo>
                    <a:pt x="6612595" y="5092980"/>
                  </a:lnTo>
                  <a:lnTo>
                    <a:pt x="6637765" y="5053380"/>
                  </a:lnTo>
                  <a:lnTo>
                    <a:pt x="6660979" y="5012848"/>
                  </a:lnTo>
                  <a:lnTo>
                    <a:pt x="6682145" y="4971479"/>
                  </a:lnTo>
                  <a:lnTo>
                    <a:pt x="6701169" y="4929364"/>
                  </a:lnTo>
                  <a:lnTo>
                    <a:pt x="6717959" y="4886598"/>
                  </a:lnTo>
                  <a:lnTo>
                    <a:pt x="6732421" y="4843274"/>
                  </a:lnTo>
                  <a:lnTo>
                    <a:pt x="6744463" y="4799483"/>
                  </a:lnTo>
                  <a:lnTo>
                    <a:pt x="6753990" y="4755321"/>
                  </a:lnTo>
                  <a:lnTo>
                    <a:pt x="6760911" y="4710879"/>
                  </a:lnTo>
                  <a:lnTo>
                    <a:pt x="6765132" y="4666251"/>
                  </a:lnTo>
                  <a:lnTo>
                    <a:pt x="6766560" y="4621530"/>
                  </a:lnTo>
                  <a:lnTo>
                    <a:pt x="6766560" y="924559"/>
                  </a:lnTo>
                  <a:lnTo>
                    <a:pt x="6765132" y="879838"/>
                  </a:lnTo>
                  <a:lnTo>
                    <a:pt x="6760911" y="835210"/>
                  </a:lnTo>
                  <a:lnTo>
                    <a:pt x="6753990" y="790768"/>
                  </a:lnTo>
                  <a:lnTo>
                    <a:pt x="6744463" y="746606"/>
                  </a:lnTo>
                  <a:lnTo>
                    <a:pt x="6732421" y="702815"/>
                  </a:lnTo>
                  <a:lnTo>
                    <a:pt x="6717959" y="659491"/>
                  </a:lnTo>
                  <a:lnTo>
                    <a:pt x="6701169" y="616725"/>
                  </a:lnTo>
                  <a:lnTo>
                    <a:pt x="6682145" y="574610"/>
                  </a:lnTo>
                  <a:lnTo>
                    <a:pt x="6660979" y="533241"/>
                  </a:lnTo>
                  <a:lnTo>
                    <a:pt x="6637765" y="492709"/>
                  </a:lnTo>
                  <a:lnTo>
                    <a:pt x="6612595" y="453109"/>
                  </a:lnTo>
                  <a:lnTo>
                    <a:pt x="6585564" y="414532"/>
                  </a:lnTo>
                  <a:lnTo>
                    <a:pt x="6556764" y="377073"/>
                  </a:lnTo>
                  <a:lnTo>
                    <a:pt x="6526287" y="340825"/>
                  </a:lnTo>
                  <a:lnTo>
                    <a:pt x="6494228" y="305879"/>
                  </a:lnTo>
                  <a:lnTo>
                    <a:pt x="6460680" y="272331"/>
                  </a:lnTo>
                  <a:lnTo>
                    <a:pt x="6425734" y="240272"/>
                  </a:lnTo>
                  <a:lnTo>
                    <a:pt x="6389486" y="209795"/>
                  </a:lnTo>
                  <a:lnTo>
                    <a:pt x="6352027" y="180995"/>
                  </a:lnTo>
                  <a:lnTo>
                    <a:pt x="6313450" y="153964"/>
                  </a:lnTo>
                  <a:lnTo>
                    <a:pt x="6273850" y="128794"/>
                  </a:lnTo>
                  <a:lnTo>
                    <a:pt x="6233318" y="105580"/>
                  </a:lnTo>
                  <a:lnTo>
                    <a:pt x="6191949" y="84414"/>
                  </a:lnTo>
                  <a:lnTo>
                    <a:pt x="6149834" y="65390"/>
                  </a:lnTo>
                  <a:lnTo>
                    <a:pt x="6107068" y="48600"/>
                  </a:lnTo>
                  <a:lnTo>
                    <a:pt x="6063744" y="34138"/>
                  </a:lnTo>
                  <a:lnTo>
                    <a:pt x="6019953" y="22096"/>
                  </a:lnTo>
                  <a:lnTo>
                    <a:pt x="5975791" y="12569"/>
                  </a:lnTo>
                  <a:lnTo>
                    <a:pt x="5931349" y="5648"/>
                  </a:lnTo>
                  <a:lnTo>
                    <a:pt x="5886721" y="1427"/>
                  </a:lnTo>
                  <a:lnTo>
                    <a:pt x="5842000" y="0"/>
                  </a:lnTo>
                  <a:lnTo>
                    <a:pt x="923290" y="0"/>
                  </a:lnTo>
                  <a:close/>
                </a:path>
              </a:pathLst>
            </a:custGeom>
            <a:ln w="9344">
              <a:solidFill>
                <a:srgbClr val="00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64480" y="0"/>
              <a:ext cx="3779520" cy="6858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4239" y="1276350"/>
            <a:ext cx="4551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none" spc="-5" dirty="0"/>
              <a:t>It’s </a:t>
            </a:r>
            <a:r>
              <a:rPr sz="2400" u="none" dirty="0"/>
              <a:t>a </a:t>
            </a:r>
            <a:r>
              <a:rPr sz="2400" u="none" spc="-5" dirty="0"/>
              <a:t>composition of abilities like:</a:t>
            </a:r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826769" y="374650"/>
            <a:ext cx="7199630" cy="822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6717690"/>
      </p:ext>
    </p:extLst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4239" y="1276350"/>
            <a:ext cx="4551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It’s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composition of abilities like:</a:t>
            </a:r>
            <a:endParaRPr sz="240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26769" y="374650"/>
            <a:ext cx="7199630" cy="5028565"/>
            <a:chOff x="826769" y="374650"/>
            <a:chExt cx="7199630" cy="5028565"/>
          </a:xfrm>
        </p:grpSpPr>
        <p:sp>
          <p:nvSpPr>
            <p:cNvPr id="4" name="object 4"/>
            <p:cNvSpPr/>
            <p:nvPr/>
          </p:nvSpPr>
          <p:spPr>
            <a:xfrm>
              <a:off x="1233110" y="1963360"/>
              <a:ext cx="4305418" cy="34392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6769" y="374650"/>
              <a:ext cx="7199630" cy="8229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92629" y="5623559"/>
            <a:ext cx="24244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5" dirty="0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EA</a:t>
            </a:r>
            <a:r>
              <a:rPr sz="3200" b="1" spc="5" dirty="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3200" b="1" spc="5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G</a:t>
            </a:r>
            <a:endParaRPr sz="3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4239" y="1276350"/>
            <a:ext cx="4551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It’s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composition of abilities like: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3879" y="5623559"/>
            <a:ext cx="27419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sz="3200" b="1" spc="10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z="3200" b="1" spc="-1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sz="3200" b="1" spc="5" dirty="0">
                <a:solidFill>
                  <a:srgbClr val="FFFFFF"/>
                </a:solidFill>
                <a:latin typeface="Georgia"/>
                <a:cs typeface="Georgia"/>
              </a:rPr>
              <a:t>ON</a:t>
            </a:r>
            <a:r>
              <a:rPr sz="3200" b="1" spc="-10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3200" b="1" spc="5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G</a:t>
            </a:r>
            <a:endParaRPr sz="32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6769" y="374650"/>
            <a:ext cx="7199630" cy="5095875"/>
            <a:chOff x="826769" y="374650"/>
            <a:chExt cx="7199630" cy="5095875"/>
          </a:xfrm>
        </p:grpSpPr>
        <p:sp>
          <p:nvSpPr>
            <p:cNvPr id="5" name="object 5"/>
            <p:cNvSpPr/>
            <p:nvPr/>
          </p:nvSpPr>
          <p:spPr>
            <a:xfrm>
              <a:off x="874970" y="1819850"/>
              <a:ext cx="4658478" cy="36500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6769" y="374650"/>
              <a:ext cx="7199630" cy="8229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510" y="1276350"/>
            <a:ext cx="4551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It’s a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composition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of abilities</a:t>
            </a:r>
            <a:r>
              <a:rPr sz="2400" spc="-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like: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75460" y="5623559"/>
            <a:ext cx="28575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P</a:t>
            </a:r>
            <a:r>
              <a:rPr sz="3200" b="1" spc="10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sz="3200" b="1" spc="10" dirty="0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EI</a:t>
            </a:r>
            <a:r>
              <a:rPr sz="3200" b="1" spc="10" dirty="0">
                <a:solidFill>
                  <a:srgbClr val="FFFFFF"/>
                </a:solidFill>
                <a:latin typeface="Georgia"/>
                <a:cs typeface="Georgia"/>
              </a:rPr>
              <a:t>V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G</a:t>
            </a:r>
            <a:endParaRPr sz="32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1310" y="374650"/>
            <a:ext cx="7225665" cy="5168265"/>
            <a:chOff x="801310" y="374650"/>
            <a:chExt cx="7225665" cy="5168265"/>
          </a:xfrm>
        </p:grpSpPr>
        <p:sp>
          <p:nvSpPr>
            <p:cNvPr id="5" name="object 5"/>
            <p:cNvSpPr/>
            <p:nvPr/>
          </p:nvSpPr>
          <p:spPr>
            <a:xfrm>
              <a:off x="801310" y="1874460"/>
              <a:ext cx="4659748" cy="36678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6769" y="374650"/>
              <a:ext cx="7199630" cy="8229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46697" y="0"/>
            <a:ext cx="8897620" cy="6858000"/>
            <a:chOff x="246697" y="0"/>
            <a:chExt cx="8897620" cy="6858000"/>
          </a:xfrm>
        </p:grpSpPr>
        <p:sp>
          <p:nvSpPr>
            <p:cNvPr id="4" name="object 4"/>
            <p:cNvSpPr/>
            <p:nvPr/>
          </p:nvSpPr>
          <p:spPr>
            <a:xfrm>
              <a:off x="251459" y="1125219"/>
              <a:ext cx="6767830" cy="55460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1459" y="1125219"/>
              <a:ext cx="6766559" cy="5546090"/>
            </a:xfrm>
            <a:custGeom>
              <a:avLst/>
              <a:gdLst/>
              <a:ahLst/>
              <a:cxnLst/>
              <a:rect l="l" t="t" r="r" b="b"/>
              <a:pathLst>
                <a:path w="6766559" h="5546090">
                  <a:moveTo>
                    <a:pt x="923290" y="0"/>
                  </a:moveTo>
                  <a:lnTo>
                    <a:pt x="878572" y="1427"/>
                  </a:lnTo>
                  <a:lnTo>
                    <a:pt x="833955" y="5648"/>
                  </a:lnTo>
                  <a:lnTo>
                    <a:pt x="789532" y="12569"/>
                  </a:lnTo>
                  <a:lnTo>
                    <a:pt x="745393" y="22096"/>
                  </a:lnTo>
                  <a:lnTo>
                    <a:pt x="701634" y="34138"/>
                  </a:lnTo>
                  <a:lnTo>
                    <a:pt x="658345" y="48600"/>
                  </a:lnTo>
                  <a:lnTo>
                    <a:pt x="615620" y="65390"/>
                  </a:lnTo>
                  <a:lnTo>
                    <a:pt x="573550" y="84414"/>
                  </a:lnTo>
                  <a:lnTo>
                    <a:pt x="532230" y="105580"/>
                  </a:lnTo>
                  <a:lnTo>
                    <a:pt x="491750" y="128794"/>
                  </a:lnTo>
                  <a:lnTo>
                    <a:pt x="452205" y="153964"/>
                  </a:lnTo>
                  <a:lnTo>
                    <a:pt x="413686" y="180995"/>
                  </a:lnTo>
                  <a:lnTo>
                    <a:pt x="376286" y="209795"/>
                  </a:lnTo>
                  <a:lnTo>
                    <a:pt x="340098" y="240272"/>
                  </a:lnTo>
                  <a:lnTo>
                    <a:pt x="305214" y="272331"/>
                  </a:lnTo>
                  <a:lnTo>
                    <a:pt x="271726" y="305879"/>
                  </a:lnTo>
                  <a:lnTo>
                    <a:pt x="239728" y="340825"/>
                  </a:lnTo>
                  <a:lnTo>
                    <a:pt x="209313" y="377073"/>
                  </a:lnTo>
                  <a:lnTo>
                    <a:pt x="180571" y="414532"/>
                  </a:lnTo>
                  <a:lnTo>
                    <a:pt x="153597" y="453109"/>
                  </a:lnTo>
                  <a:lnTo>
                    <a:pt x="128483" y="492709"/>
                  </a:lnTo>
                  <a:lnTo>
                    <a:pt x="105321" y="533241"/>
                  </a:lnTo>
                  <a:lnTo>
                    <a:pt x="84204" y="574610"/>
                  </a:lnTo>
                  <a:lnTo>
                    <a:pt x="65225" y="616725"/>
                  </a:lnTo>
                  <a:lnTo>
                    <a:pt x="48476" y="659491"/>
                  </a:lnTo>
                  <a:lnTo>
                    <a:pt x="34049" y="702815"/>
                  </a:lnTo>
                  <a:lnTo>
                    <a:pt x="22038" y="746606"/>
                  </a:lnTo>
                  <a:lnTo>
                    <a:pt x="12535" y="790768"/>
                  </a:lnTo>
                  <a:lnTo>
                    <a:pt x="5633" y="835210"/>
                  </a:lnTo>
                  <a:lnTo>
                    <a:pt x="1423" y="879838"/>
                  </a:lnTo>
                  <a:lnTo>
                    <a:pt x="0" y="924559"/>
                  </a:lnTo>
                  <a:lnTo>
                    <a:pt x="0" y="4621530"/>
                  </a:lnTo>
                  <a:lnTo>
                    <a:pt x="1423" y="4666251"/>
                  </a:lnTo>
                  <a:lnTo>
                    <a:pt x="5633" y="4710879"/>
                  </a:lnTo>
                  <a:lnTo>
                    <a:pt x="12535" y="4755321"/>
                  </a:lnTo>
                  <a:lnTo>
                    <a:pt x="22038" y="4799483"/>
                  </a:lnTo>
                  <a:lnTo>
                    <a:pt x="34049" y="4843274"/>
                  </a:lnTo>
                  <a:lnTo>
                    <a:pt x="48476" y="4886598"/>
                  </a:lnTo>
                  <a:lnTo>
                    <a:pt x="65225" y="4929364"/>
                  </a:lnTo>
                  <a:lnTo>
                    <a:pt x="84204" y="4971479"/>
                  </a:lnTo>
                  <a:lnTo>
                    <a:pt x="105321" y="5012848"/>
                  </a:lnTo>
                  <a:lnTo>
                    <a:pt x="128483" y="5053380"/>
                  </a:lnTo>
                  <a:lnTo>
                    <a:pt x="153597" y="5092980"/>
                  </a:lnTo>
                  <a:lnTo>
                    <a:pt x="180571" y="5131557"/>
                  </a:lnTo>
                  <a:lnTo>
                    <a:pt x="209313" y="5169016"/>
                  </a:lnTo>
                  <a:lnTo>
                    <a:pt x="239728" y="5205264"/>
                  </a:lnTo>
                  <a:lnTo>
                    <a:pt x="271726" y="5240210"/>
                  </a:lnTo>
                  <a:lnTo>
                    <a:pt x="305214" y="5273758"/>
                  </a:lnTo>
                  <a:lnTo>
                    <a:pt x="340098" y="5305817"/>
                  </a:lnTo>
                  <a:lnTo>
                    <a:pt x="376286" y="5336294"/>
                  </a:lnTo>
                  <a:lnTo>
                    <a:pt x="413686" y="5365094"/>
                  </a:lnTo>
                  <a:lnTo>
                    <a:pt x="452205" y="5392125"/>
                  </a:lnTo>
                  <a:lnTo>
                    <a:pt x="491750" y="5417295"/>
                  </a:lnTo>
                  <a:lnTo>
                    <a:pt x="532230" y="5440509"/>
                  </a:lnTo>
                  <a:lnTo>
                    <a:pt x="573550" y="5461675"/>
                  </a:lnTo>
                  <a:lnTo>
                    <a:pt x="615620" y="5480699"/>
                  </a:lnTo>
                  <a:lnTo>
                    <a:pt x="658345" y="5497489"/>
                  </a:lnTo>
                  <a:lnTo>
                    <a:pt x="701634" y="5511951"/>
                  </a:lnTo>
                  <a:lnTo>
                    <a:pt x="745393" y="5523993"/>
                  </a:lnTo>
                  <a:lnTo>
                    <a:pt x="789532" y="5533520"/>
                  </a:lnTo>
                  <a:lnTo>
                    <a:pt x="833955" y="5540441"/>
                  </a:lnTo>
                  <a:lnTo>
                    <a:pt x="878572" y="5544662"/>
                  </a:lnTo>
                  <a:lnTo>
                    <a:pt x="923290" y="5546090"/>
                  </a:lnTo>
                  <a:lnTo>
                    <a:pt x="5842000" y="5546090"/>
                  </a:lnTo>
                  <a:lnTo>
                    <a:pt x="5886721" y="5544662"/>
                  </a:lnTo>
                  <a:lnTo>
                    <a:pt x="5931349" y="5540441"/>
                  </a:lnTo>
                  <a:lnTo>
                    <a:pt x="5975791" y="5533520"/>
                  </a:lnTo>
                  <a:lnTo>
                    <a:pt x="6019953" y="5523993"/>
                  </a:lnTo>
                  <a:lnTo>
                    <a:pt x="6063744" y="5511951"/>
                  </a:lnTo>
                  <a:lnTo>
                    <a:pt x="6107068" y="5497489"/>
                  </a:lnTo>
                  <a:lnTo>
                    <a:pt x="6149834" y="5480699"/>
                  </a:lnTo>
                  <a:lnTo>
                    <a:pt x="6191949" y="5461675"/>
                  </a:lnTo>
                  <a:lnTo>
                    <a:pt x="6233318" y="5440509"/>
                  </a:lnTo>
                  <a:lnTo>
                    <a:pt x="6273850" y="5417295"/>
                  </a:lnTo>
                  <a:lnTo>
                    <a:pt x="6313450" y="5392125"/>
                  </a:lnTo>
                  <a:lnTo>
                    <a:pt x="6352027" y="5365094"/>
                  </a:lnTo>
                  <a:lnTo>
                    <a:pt x="6389486" y="5336294"/>
                  </a:lnTo>
                  <a:lnTo>
                    <a:pt x="6425734" y="5305817"/>
                  </a:lnTo>
                  <a:lnTo>
                    <a:pt x="6460680" y="5273758"/>
                  </a:lnTo>
                  <a:lnTo>
                    <a:pt x="6494228" y="5240210"/>
                  </a:lnTo>
                  <a:lnTo>
                    <a:pt x="6526287" y="5205264"/>
                  </a:lnTo>
                  <a:lnTo>
                    <a:pt x="6556764" y="5169016"/>
                  </a:lnTo>
                  <a:lnTo>
                    <a:pt x="6585564" y="5131557"/>
                  </a:lnTo>
                  <a:lnTo>
                    <a:pt x="6612595" y="5092980"/>
                  </a:lnTo>
                  <a:lnTo>
                    <a:pt x="6637765" y="5053380"/>
                  </a:lnTo>
                  <a:lnTo>
                    <a:pt x="6660979" y="5012848"/>
                  </a:lnTo>
                  <a:lnTo>
                    <a:pt x="6682145" y="4971479"/>
                  </a:lnTo>
                  <a:lnTo>
                    <a:pt x="6701169" y="4929364"/>
                  </a:lnTo>
                  <a:lnTo>
                    <a:pt x="6717959" y="4886598"/>
                  </a:lnTo>
                  <a:lnTo>
                    <a:pt x="6732421" y="4843274"/>
                  </a:lnTo>
                  <a:lnTo>
                    <a:pt x="6744463" y="4799483"/>
                  </a:lnTo>
                  <a:lnTo>
                    <a:pt x="6753990" y="4755321"/>
                  </a:lnTo>
                  <a:lnTo>
                    <a:pt x="6760911" y="4710879"/>
                  </a:lnTo>
                  <a:lnTo>
                    <a:pt x="6765132" y="4666251"/>
                  </a:lnTo>
                  <a:lnTo>
                    <a:pt x="6766560" y="4621530"/>
                  </a:lnTo>
                  <a:lnTo>
                    <a:pt x="6766560" y="924559"/>
                  </a:lnTo>
                  <a:lnTo>
                    <a:pt x="6765132" y="879838"/>
                  </a:lnTo>
                  <a:lnTo>
                    <a:pt x="6760911" y="835210"/>
                  </a:lnTo>
                  <a:lnTo>
                    <a:pt x="6753990" y="790768"/>
                  </a:lnTo>
                  <a:lnTo>
                    <a:pt x="6744463" y="746606"/>
                  </a:lnTo>
                  <a:lnTo>
                    <a:pt x="6732421" y="702815"/>
                  </a:lnTo>
                  <a:lnTo>
                    <a:pt x="6717959" y="659491"/>
                  </a:lnTo>
                  <a:lnTo>
                    <a:pt x="6701169" y="616725"/>
                  </a:lnTo>
                  <a:lnTo>
                    <a:pt x="6682145" y="574610"/>
                  </a:lnTo>
                  <a:lnTo>
                    <a:pt x="6660979" y="533241"/>
                  </a:lnTo>
                  <a:lnTo>
                    <a:pt x="6637765" y="492709"/>
                  </a:lnTo>
                  <a:lnTo>
                    <a:pt x="6612595" y="453109"/>
                  </a:lnTo>
                  <a:lnTo>
                    <a:pt x="6585564" y="414532"/>
                  </a:lnTo>
                  <a:lnTo>
                    <a:pt x="6556764" y="377073"/>
                  </a:lnTo>
                  <a:lnTo>
                    <a:pt x="6526287" y="340825"/>
                  </a:lnTo>
                  <a:lnTo>
                    <a:pt x="6494228" y="305879"/>
                  </a:lnTo>
                  <a:lnTo>
                    <a:pt x="6460680" y="272331"/>
                  </a:lnTo>
                  <a:lnTo>
                    <a:pt x="6425734" y="240272"/>
                  </a:lnTo>
                  <a:lnTo>
                    <a:pt x="6389486" y="209795"/>
                  </a:lnTo>
                  <a:lnTo>
                    <a:pt x="6352027" y="180995"/>
                  </a:lnTo>
                  <a:lnTo>
                    <a:pt x="6313450" y="153964"/>
                  </a:lnTo>
                  <a:lnTo>
                    <a:pt x="6273850" y="128794"/>
                  </a:lnTo>
                  <a:lnTo>
                    <a:pt x="6233318" y="105580"/>
                  </a:lnTo>
                  <a:lnTo>
                    <a:pt x="6191949" y="84414"/>
                  </a:lnTo>
                  <a:lnTo>
                    <a:pt x="6149834" y="65390"/>
                  </a:lnTo>
                  <a:lnTo>
                    <a:pt x="6107068" y="48600"/>
                  </a:lnTo>
                  <a:lnTo>
                    <a:pt x="6063744" y="34138"/>
                  </a:lnTo>
                  <a:lnTo>
                    <a:pt x="6019953" y="22096"/>
                  </a:lnTo>
                  <a:lnTo>
                    <a:pt x="5975791" y="12569"/>
                  </a:lnTo>
                  <a:lnTo>
                    <a:pt x="5931349" y="5648"/>
                  </a:lnTo>
                  <a:lnTo>
                    <a:pt x="5886721" y="1427"/>
                  </a:lnTo>
                  <a:lnTo>
                    <a:pt x="5842000" y="0"/>
                  </a:lnTo>
                  <a:lnTo>
                    <a:pt x="923290" y="0"/>
                  </a:lnTo>
                  <a:close/>
                </a:path>
              </a:pathLst>
            </a:custGeom>
            <a:ln w="9344">
              <a:solidFill>
                <a:srgbClr val="00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64480" y="0"/>
              <a:ext cx="3779520" cy="6858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07439" y="5549900"/>
            <a:ext cx="40493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4495" marR="5080" indent="-392430">
              <a:lnSpc>
                <a:spcPct val="100000"/>
              </a:lnSpc>
              <a:spcBef>
                <a:spcPts val="100"/>
              </a:spcBef>
            </a:pPr>
            <a:r>
              <a:rPr sz="3200" b="1" spc="10" dirty="0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sz="3200" b="1" spc="5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D</a:t>
            </a:r>
            <a:r>
              <a:rPr sz="3200" b="1" spc="10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z="3200" b="1" spc="5" dirty="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sz="3200" b="1" spc="-10" dirty="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sz="3200" b="1" spc="10" dirty="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sz="3200" b="1" spc="-1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3200" b="1" spc="5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3200" b="1" spc="10" dirty="0">
                <a:solidFill>
                  <a:srgbClr val="FFFFFF"/>
                </a:solidFill>
                <a:latin typeface="Georgia"/>
                <a:cs typeface="Georgia"/>
              </a:rPr>
              <a:t>D</a:t>
            </a:r>
            <a:r>
              <a:rPr sz="3200" b="1" spc="-10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3200" b="1" spc="5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G  OF</a:t>
            </a:r>
            <a:r>
              <a:rPr sz="3200" b="1" spc="-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LANGAUGE</a:t>
            </a:r>
            <a:endParaRPr sz="3200">
              <a:latin typeface="Georgia"/>
              <a:cs typeface="Georg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26769" y="374650"/>
            <a:ext cx="7199630" cy="5010785"/>
            <a:chOff x="826769" y="374650"/>
            <a:chExt cx="7199630" cy="5010785"/>
          </a:xfrm>
        </p:grpSpPr>
        <p:sp>
          <p:nvSpPr>
            <p:cNvPr id="9" name="object 9"/>
            <p:cNvSpPr/>
            <p:nvPr/>
          </p:nvSpPr>
          <p:spPr>
            <a:xfrm>
              <a:off x="1090870" y="2106871"/>
              <a:ext cx="4155558" cy="32779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6769" y="374650"/>
              <a:ext cx="7199630" cy="8229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5510" y="1276350"/>
            <a:ext cx="4551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none" dirty="0"/>
              <a:t>It’s a </a:t>
            </a:r>
            <a:r>
              <a:rPr sz="2400" u="none" spc="-5" dirty="0"/>
              <a:t>composition </a:t>
            </a:r>
            <a:r>
              <a:rPr sz="2400" u="none" dirty="0"/>
              <a:t>of abilities</a:t>
            </a:r>
            <a:r>
              <a:rPr sz="2400" u="none" spc="-85" dirty="0"/>
              <a:t> </a:t>
            </a:r>
            <a:r>
              <a:rPr sz="2400" u="none" spc="-5" dirty="0"/>
              <a:t>like: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3439" y="5549900"/>
            <a:ext cx="20167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F</a:t>
            </a:r>
            <a:r>
              <a:rPr sz="3200" b="1" spc="10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z="3200" b="1" spc="5" dirty="0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sz="3200" b="1" spc="-10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3200" b="1" spc="5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G</a:t>
            </a:r>
            <a:endParaRPr sz="320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03850" y="374650"/>
            <a:ext cx="7223125" cy="5029835"/>
            <a:chOff x="803850" y="374650"/>
            <a:chExt cx="7223125" cy="5029835"/>
          </a:xfrm>
        </p:grpSpPr>
        <p:sp>
          <p:nvSpPr>
            <p:cNvPr id="4" name="object 4"/>
            <p:cNvSpPr/>
            <p:nvPr/>
          </p:nvSpPr>
          <p:spPr>
            <a:xfrm>
              <a:off x="803850" y="1889700"/>
              <a:ext cx="4440038" cy="351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6769" y="374650"/>
              <a:ext cx="7199630" cy="8229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05510" y="1276350"/>
            <a:ext cx="4551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It’s a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composition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of abilities</a:t>
            </a:r>
            <a:r>
              <a:rPr sz="2400" spc="-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like:</a:t>
            </a:r>
            <a:endParaRPr sz="2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46697" y="1191577"/>
            <a:ext cx="6776084" cy="1881505"/>
            <a:chOff x="246697" y="1191577"/>
            <a:chExt cx="6776084" cy="1881505"/>
          </a:xfrm>
        </p:grpSpPr>
        <p:sp>
          <p:nvSpPr>
            <p:cNvPr id="4" name="object 4"/>
            <p:cNvSpPr/>
            <p:nvPr/>
          </p:nvSpPr>
          <p:spPr>
            <a:xfrm>
              <a:off x="251459" y="1196339"/>
              <a:ext cx="6767830" cy="1871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1459" y="1196339"/>
              <a:ext cx="6766559" cy="1871980"/>
            </a:xfrm>
            <a:custGeom>
              <a:avLst/>
              <a:gdLst/>
              <a:ahLst/>
              <a:cxnLst/>
              <a:rect l="l" t="t" r="r" b="b"/>
              <a:pathLst>
                <a:path w="6766559" h="1871980">
                  <a:moveTo>
                    <a:pt x="311149" y="0"/>
                  </a:moveTo>
                  <a:lnTo>
                    <a:pt x="264478" y="4530"/>
                  </a:lnTo>
                  <a:lnTo>
                    <a:pt x="218805" y="17495"/>
                  </a:lnTo>
                  <a:lnTo>
                    <a:pt x="175052" y="37959"/>
                  </a:lnTo>
                  <a:lnTo>
                    <a:pt x="134142" y="64983"/>
                  </a:lnTo>
                  <a:lnTo>
                    <a:pt x="96996" y="97631"/>
                  </a:lnTo>
                  <a:lnTo>
                    <a:pt x="64536" y="134965"/>
                  </a:lnTo>
                  <a:lnTo>
                    <a:pt x="37684" y="176048"/>
                  </a:lnTo>
                  <a:lnTo>
                    <a:pt x="17363" y="219943"/>
                  </a:lnTo>
                  <a:lnTo>
                    <a:pt x="4494" y="265713"/>
                  </a:lnTo>
                  <a:lnTo>
                    <a:pt x="0" y="312420"/>
                  </a:lnTo>
                  <a:lnTo>
                    <a:pt x="0" y="1559560"/>
                  </a:lnTo>
                  <a:lnTo>
                    <a:pt x="4494" y="1606266"/>
                  </a:lnTo>
                  <a:lnTo>
                    <a:pt x="17363" y="1652036"/>
                  </a:lnTo>
                  <a:lnTo>
                    <a:pt x="37684" y="1695931"/>
                  </a:lnTo>
                  <a:lnTo>
                    <a:pt x="64536" y="1737014"/>
                  </a:lnTo>
                  <a:lnTo>
                    <a:pt x="96996" y="1774348"/>
                  </a:lnTo>
                  <a:lnTo>
                    <a:pt x="134142" y="1806996"/>
                  </a:lnTo>
                  <a:lnTo>
                    <a:pt x="175052" y="1834020"/>
                  </a:lnTo>
                  <a:lnTo>
                    <a:pt x="218805" y="1854484"/>
                  </a:lnTo>
                  <a:lnTo>
                    <a:pt x="264478" y="1867449"/>
                  </a:lnTo>
                  <a:lnTo>
                    <a:pt x="311149" y="1871980"/>
                  </a:lnTo>
                  <a:lnTo>
                    <a:pt x="6455410" y="1871980"/>
                  </a:lnTo>
                  <a:lnTo>
                    <a:pt x="6501772" y="1867449"/>
                  </a:lnTo>
                  <a:lnTo>
                    <a:pt x="6547266" y="1854484"/>
                  </a:lnTo>
                  <a:lnTo>
                    <a:pt x="6590946" y="1834020"/>
                  </a:lnTo>
                  <a:lnTo>
                    <a:pt x="6631868" y="1806996"/>
                  </a:lnTo>
                  <a:lnTo>
                    <a:pt x="6669087" y="1774348"/>
                  </a:lnTo>
                  <a:lnTo>
                    <a:pt x="6701657" y="1737014"/>
                  </a:lnTo>
                  <a:lnTo>
                    <a:pt x="6728635" y="1695931"/>
                  </a:lnTo>
                  <a:lnTo>
                    <a:pt x="6749074" y="1652036"/>
                  </a:lnTo>
                  <a:lnTo>
                    <a:pt x="6762031" y="1606266"/>
                  </a:lnTo>
                  <a:lnTo>
                    <a:pt x="6766560" y="1559560"/>
                  </a:lnTo>
                  <a:lnTo>
                    <a:pt x="6766560" y="312420"/>
                  </a:lnTo>
                  <a:lnTo>
                    <a:pt x="6762031" y="265713"/>
                  </a:lnTo>
                  <a:lnTo>
                    <a:pt x="6749074" y="219943"/>
                  </a:lnTo>
                  <a:lnTo>
                    <a:pt x="6728635" y="176048"/>
                  </a:lnTo>
                  <a:lnTo>
                    <a:pt x="6701657" y="134965"/>
                  </a:lnTo>
                  <a:lnTo>
                    <a:pt x="6669087" y="97631"/>
                  </a:lnTo>
                  <a:lnTo>
                    <a:pt x="6631868" y="64983"/>
                  </a:lnTo>
                  <a:lnTo>
                    <a:pt x="6590946" y="37959"/>
                  </a:lnTo>
                  <a:lnTo>
                    <a:pt x="6547266" y="17495"/>
                  </a:lnTo>
                  <a:lnTo>
                    <a:pt x="6501772" y="4530"/>
                  </a:lnTo>
                  <a:lnTo>
                    <a:pt x="6455410" y="0"/>
                  </a:lnTo>
                  <a:lnTo>
                    <a:pt x="311149" y="0"/>
                  </a:lnTo>
                  <a:close/>
                </a:path>
              </a:pathLst>
            </a:custGeom>
            <a:ln w="9344">
              <a:solidFill>
                <a:srgbClr val="00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5950" y="1733550"/>
            <a:ext cx="5935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u="none" spc="-5" dirty="0"/>
              <a:t>Artificial intelligence is the science and  engineering </a:t>
            </a:r>
            <a:r>
              <a:rPr sz="2400" u="none" dirty="0"/>
              <a:t>of </a:t>
            </a:r>
            <a:r>
              <a:rPr sz="2400" u="none" spc="-5" dirty="0"/>
              <a:t>making intelligent</a:t>
            </a:r>
            <a:r>
              <a:rPr sz="2400" u="none" spc="30" dirty="0"/>
              <a:t> </a:t>
            </a:r>
            <a:r>
              <a:rPr sz="2400" u="none" spc="-5" dirty="0"/>
              <a:t>machines.</a:t>
            </a:r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826769" y="332740"/>
            <a:ext cx="7199630" cy="822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19177" y="0"/>
            <a:ext cx="8825230" cy="6858000"/>
            <a:chOff x="319177" y="0"/>
            <a:chExt cx="8825230" cy="6858000"/>
          </a:xfrm>
        </p:grpSpPr>
        <p:sp>
          <p:nvSpPr>
            <p:cNvPr id="4" name="object 4"/>
            <p:cNvSpPr/>
            <p:nvPr/>
          </p:nvSpPr>
          <p:spPr>
            <a:xfrm>
              <a:off x="323849" y="217170"/>
              <a:ext cx="6841490" cy="64096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3849" y="217170"/>
              <a:ext cx="6840220" cy="6409690"/>
            </a:xfrm>
            <a:custGeom>
              <a:avLst/>
              <a:gdLst/>
              <a:ahLst/>
              <a:cxnLst/>
              <a:rect l="l" t="t" r="r" b="b"/>
              <a:pathLst>
                <a:path w="6840220" h="6409690">
                  <a:moveTo>
                    <a:pt x="3420110" y="0"/>
                  </a:moveTo>
                  <a:lnTo>
                    <a:pt x="6840220" y="3204209"/>
                  </a:lnTo>
                  <a:lnTo>
                    <a:pt x="3420110" y="6409690"/>
                  </a:lnTo>
                  <a:lnTo>
                    <a:pt x="0" y="3204209"/>
                  </a:lnTo>
                  <a:lnTo>
                    <a:pt x="3420110" y="0"/>
                  </a:lnTo>
                  <a:close/>
                </a:path>
              </a:pathLst>
            </a:custGeom>
            <a:ln w="9344">
              <a:solidFill>
                <a:srgbClr val="00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76849" y="0"/>
              <a:ext cx="3867150" cy="6858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0429" y="1845310"/>
              <a:ext cx="5541010" cy="34493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4762" y="0"/>
            <a:ext cx="9153525" cy="6858000"/>
            <a:chOff x="-4762" y="0"/>
            <a:chExt cx="915352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332740"/>
              <a:ext cx="9144000" cy="504190"/>
            </a:xfrm>
            <a:custGeom>
              <a:avLst/>
              <a:gdLst/>
              <a:ahLst/>
              <a:cxnLst/>
              <a:rect l="l" t="t" r="r" b="b"/>
              <a:pathLst>
                <a:path w="9144000" h="504190">
                  <a:moveTo>
                    <a:pt x="0" y="504189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504189"/>
                  </a:lnTo>
                  <a:lnTo>
                    <a:pt x="0" y="504189"/>
                  </a:lnTo>
                  <a:close/>
                </a:path>
              </a:pathLst>
            </a:custGeom>
            <a:solidFill>
              <a:srgbClr val="000000">
                <a:alpha val="6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32740"/>
              <a:ext cx="9144000" cy="504190"/>
            </a:xfrm>
            <a:custGeom>
              <a:avLst/>
              <a:gdLst/>
              <a:ahLst/>
              <a:cxnLst/>
              <a:rect l="l" t="t" r="r" b="b"/>
              <a:pathLst>
                <a:path w="9144000" h="504190">
                  <a:moveTo>
                    <a:pt x="5076190" y="504189"/>
                  </a:moveTo>
                  <a:lnTo>
                    <a:pt x="0" y="504189"/>
                  </a:lnTo>
                </a:path>
                <a:path w="9144000" h="504190">
                  <a:moveTo>
                    <a:pt x="0" y="0"/>
                  </a:moveTo>
                  <a:lnTo>
                    <a:pt x="9143999" y="0"/>
                  </a:lnTo>
                </a:path>
                <a:path w="9144000" h="504190">
                  <a:moveTo>
                    <a:pt x="9144000" y="504189"/>
                  </a:moveTo>
                  <a:lnTo>
                    <a:pt x="5076190" y="50418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09259" y="0"/>
              <a:ext cx="3634740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24379" y="1230629"/>
            <a:ext cx="2214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75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Space</a:t>
            </a:r>
            <a:r>
              <a:rPr sz="2400" u="heavy" spc="-465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80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Program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60679"/>
            <a:ext cx="7595870" cy="4823460"/>
            <a:chOff x="0" y="360679"/>
            <a:chExt cx="7595870" cy="4823460"/>
          </a:xfrm>
        </p:grpSpPr>
        <p:sp>
          <p:nvSpPr>
            <p:cNvPr id="9" name="object 9"/>
            <p:cNvSpPr/>
            <p:nvPr/>
          </p:nvSpPr>
          <p:spPr>
            <a:xfrm>
              <a:off x="684530" y="1628140"/>
              <a:ext cx="4897120" cy="3556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60679"/>
              <a:ext cx="7595870" cy="457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88340" y="5334000"/>
            <a:ext cx="53651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40"/>
              </a:lnSpc>
              <a:spcBef>
                <a:spcPts val="100"/>
              </a:spcBef>
            </a:pPr>
            <a:r>
              <a:rPr sz="2400" b="1" dirty="0">
                <a:solidFill>
                  <a:srgbClr val="1B1B1B"/>
                </a:solidFill>
                <a:latin typeface="Georgia"/>
                <a:cs typeface="Georgia"/>
              </a:rPr>
              <a:t>The Mars</a:t>
            </a:r>
            <a:r>
              <a:rPr sz="2400" b="1" spc="-10" dirty="0">
                <a:solidFill>
                  <a:srgbClr val="1B1B1B"/>
                </a:solidFill>
                <a:latin typeface="Georgia"/>
                <a:cs typeface="Georgia"/>
              </a:rPr>
              <a:t> </a:t>
            </a:r>
            <a:r>
              <a:rPr sz="2400" b="1" spc="-5" dirty="0">
                <a:solidFill>
                  <a:srgbClr val="1B1B1B"/>
                </a:solidFill>
                <a:latin typeface="Georgia"/>
                <a:cs typeface="Georgia"/>
              </a:rPr>
              <a:t>Lander:</a:t>
            </a:r>
            <a:endParaRPr sz="2400">
              <a:latin typeface="Georgia"/>
              <a:cs typeface="Georgia"/>
            </a:endParaRPr>
          </a:p>
          <a:p>
            <a:pPr marL="12700" marR="5080">
              <a:lnSpc>
                <a:spcPts val="1920"/>
              </a:lnSpc>
              <a:spcBef>
                <a:spcPts val="220"/>
              </a:spcBef>
            </a:pP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Being able to Navigate on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the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Red Planet, 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the robot arm has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been digging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in the 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Martian Soil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&amp; Ice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for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2.5 hours a</a:t>
            </a:r>
            <a:r>
              <a:rPr sz="2000" b="1" spc="-70" dirty="0">
                <a:solidFill>
                  <a:srgbClr val="1B1B1B"/>
                </a:solidFill>
                <a:latin typeface="Georgia"/>
                <a:cs typeface="Georgia"/>
              </a:rPr>
              <a:t>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day.</a:t>
            </a:r>
            <a:endParaRPr sz="2000">
              <a:latin typeface="Georgia"/>
              <a:cs typeface="Georgia"/>
            </a:endParaRPr>
          </a:p>
        </p:txBody>
      </p:sp>
    </p:spTree>
  </p:cSld>
  <p:clrMapOvr>
    <a:masterClrMapping/>
  </p:clrMapOvr>
  <p:transition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4762" y="0"/>
            <a:ext cx="9153525" cy="6858000"/>
            <a:chOff x="-4762" y="0"/>
            <a:chExt cx="915352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332740"/>
              <a:ext cx="9144000" cy="504190"/>
            </a:xfrm>
            <a:custGeom>
              <a:avLst/>
              <a:gdLst/>
              <a:ahLst/>
              <a:cxnLst/>
              <a:rect l="l" t="t" r="r" b="b"/>
              <a:pathLst>
                <a:path w="9144000" h="504190">
                  <a:moveTo>
                    <a:pt x="0" y="504189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504189"/>
                  </a:lnTo>
                  <a:lnTo>
                    <a:pt x="0" y="504189"/>
                  </a:lnTo>
                  <a:close/>
                </a:path>
              </a:pathLst>
            </a:custGeom>
            <a:solidFill>
              <a:srgbClr val="000000">
                <a:alpha val="6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32740"/>
              <a:ext cx="9144000" cy="504190"/>
            </a:xfrm>
            <a:custGeom>
              <a:avLst/>
              <a:gdLst/>
              <a:ahLst/>
              <a:cxnLst/>
              <a:rect l="l" t="t" r="r" b="b"/>
              <a:pathLst>
                <a:path w="9144000" h="504190">
                  <a:moveTo>
                    <a:pt x="5076190" y="504189"/>
                  </a:moveTo>
                  <a:lnTo>
                    <a:pt x="0" y="504189"/>
                  </a:lnTo>
                </a:path>
                <a:path w="9144000" h="504190">
                  <a:moveTo>
                    <a:pt x="0" y="0"/>
                  </a:moveTo>
                  <a:lnTo>
                    <a:pt x="9143999" y="0"/>
                  </a:lnTo>
                </a:path>
                <a:path w="9144000" h="504190">
                  <a:moveTo>
                    <a:pt x="9144000" y="504189"/>
                  </a:moveTo>
                  <a:lnTo>
                    <a:pt x="5076190" y="50418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09259" y="0"/>
              <a:ext cx="3634740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57070" y="1230629"/>
            <a:ext cx="2323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40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Prosthetic</a:t>
            </a:r>
            <a:r>
              <a:rPr sz="2400" u="heavy" spc="-484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65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Limbs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5340350"/>
            <a:ext cx="5342255" cy="112268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 marR="5080">
              <a:lnSpc>
                <a:spcPct val="80200"/>
              </a:lnSpc>
              <a:spcBef>
                <a:spcPts val="670"/>
              </a:spcBef>
            </a:pPr>
            <a:r>
              <a:rPr sz="2400" b="1" spc="-5" dirty="0">
                <a:solidFill>
                  <a:srgbClr val="1B1B1B"/>
                </a:solidFill>
                <a:latin typeface="Georgia"/>
                <a:cs typeface="Georgia"/>
              </a:rPr>
              <a:t>Mind-controlled </a:t>
            </a:r>
            <a:r>
              <a:rPr sz="2400" b="1" dirty="0">
                <a:solidFill>
                  <a:srgbClr val="1B1B1B"/>
                </a:solidFill>
                <a:latin typeface="Georgia"/>
                <a:cs typeface="Georgia"/>
              </a:rPr>
              <a:t>prosthetic arm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:  The user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controls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the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arm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through 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existing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nerves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and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it is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sensitive enough  to pick up even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a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piece of</a:t>
            </a:r>
            <a:r>
              <a:rPr sz="2000" b="1" spc="-15" dirty="0">
                <a:solidFill>
                  <a:srgbClr val="1B1B1B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paper!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60679"/>
            <a:ext cx="7595870" cy="4870450"/>
            <a:chOff x="0" y="360679"/>
            <a:chExt cx="7595870" cy="4870450"/>
          </a:xfrm>
        </p:grpSpPr>
        <p:sp>
          <p:nvSpPr>
            <p:cNvPr id="10" name="object 10"/>
            <p:cNvSpPr/>
            <p:nvPr/>
          </p:nvSpPr>
          <p:spPr>
            <a:xfrm>
              <a:off x="684530" y="1772919"/>
              <a:ext cx="4753610" cy="34582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60679"/>
              <a:ext cx="7595870" cy="457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0868" y="1398777"/>
            <a:ext cx="8527415" cy="3622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0" lvl="0" indent="-25654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CA1BE"/>
              </a:buClr>
              <a:buSzPct val="67500"/>
              <a:buFont typeface="Wingdings"/>
              <a:buChar char=""/>
              <a:tabLst>
                <a:tab pos="269240" algn="l"/>
              </a:tabLst>
              <a:defRPr/>
            </a:pPr>
            <a:r>
              <a:rPr kumimoji="0" sz="20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Intelligence 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“The capacity </a:t>
            </a:r>
            <a:r>
              <a:rPr kumimoji="0" sz="200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learn </a:t>
            </a:r>
            <a:r>
              <a:rPr kumimoji="0" sz="20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20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solve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problems.”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68605" marR="0" lvl="0" indent="-256540" algn="l" defTabSz="914400" rtl="0" eaLnBrk="1" fontAlgn="auto" latinLnBrk="0" hangingPunct="1">
              <a:lnSpc>
                <a:spcPts val="2160"/>
              </a:lnSpc>
              <a:spcBef>
                <a:spcPts val="2035"/>
              </a:spcBef>
              <a:spcAft>
                <a:spcPts val="0"/>
              </a:spcAft>
              <a:buClr>
                <a:srgbClr val="2CA1BE"/>
              </a:buClr>
              <a:buSzPct val="67500"/>
              <a:buFont typeface="Wingdings"/>
              <a:buChar char=""/>
              <a:tabLst>
                <a:tab pos="269240" algn="l"/>
              </a:tabLst>
              <a:defRPr/>
            </a:pPr>
            <a:r>
              <a:rPr kumimoji="0" sz="20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Artificial </a:t>
            </a:r>
            <a:r>
              <a:rPr kumimoji="0" sz="20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Intelligence 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20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Artificial </a:t>
            </a:r>
            <a:r>
              <a:rPr kumimoji="0" sz="20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Intelligence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(AI) </a:t>
            </a:r>
            <a:r>
              <a:rPr kumimoji="0" sz="20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20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0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simulation</a:t>
            </a:r>
            <a:r>
              <a:rPr kumimoji="0" sz="20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68605" marR="0" lvl="0" indent="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human </a:t>
            </a:r>
            <a:r>
              <a:rPr kumimoji="0" sz="20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intelligence </a:t>
            </a:r>
            <a:r>
              <a:rPr kumimoji="0" sz="20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machines.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1680" marR="0" lvl="1" indent="-292735" algn="l" defTabSz="914400" rtl="0" eaLnBrk="1" fontAlgn="auto" latinLnBrk="0" hangingPunct="1">
              <a:lnSpc>
                <a:spcPts val="21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>
                <a:tab pos="742315" algn="l"/>
              </a:tabLst>
              <a:defRPr/>
            </a:pP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ability </a:t>
            </a:r>
            <a:r>
              <a:rPr kumimoji="0" sz="1800" b="0" i="0" u="none" strike="noStrike" kern="1200" cap="none" spc="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solve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problems.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1680" marR="0" lvl="1" indent="-292735" algn="l" defTabSz="914400" rtl="0" eaLnBrk="1" fontAlgn="auto" latinLnBrk="0" hangingPunct="1">
              <a:lnSpc>
                <a:spcPts val="20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>
                <a:tab pos="742315" algn="l"/>
              </a:tabLst>
              <a:defRPr/>
            </a:pP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ability </a:t>
            </a:r>
            <a:r>
              <a:rPr kumimoji="0" sz="1800" b="0" i="0" u="none" strike="noStrike" kern="1200" cap="none" spc="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 </a:t>
            </a:r>
            <a:r>
              <a:rPr kumimoji="0" sz="18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rationally.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1680" marR="0" lvl="1" indent="-292735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>
                <a:tab pos="742315" algn="l"/>
              </a:tabLst>
              <a:defRPr/>
            </a:pP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ability </a:t>
            </a:r>
            <a:r>
              <a:rPr kumimoji="0" sz="1800" b="0" i="0" u="none" strike="noStrike" kern="1200" cap="none" spc="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like</a:t>
            </a:r>
            <a:r>
              <a:rPr kumimoji="0" sz="18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humans</a:t>
            </a:r>
            <a:r>
              <a:rPr kumimoji="0" sz="20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457200" algn="l" defTabSz="914400" rtl="0" eaLnBrk="1" fontAlgn="auto" latinLnBrk="0" hangingPunct="1">
              <a:lnSpc>
                <a:spcPts val="2390"/>
              </a:lnSpc>
              <a:spcBef>
                <a:spcPts val="2055"/>
              </a:spcBef>
              <a:spcAft>
                <a:spcPts val="0"/>
              </a:spcAft>
              <a:buClr>
                <a:srgbClr val="2CA1BE"/>
              </a:buClr>
              <a:buSzPct val="67500"/>
              <a:buFont typeface="Wingdings"/>
              <a:buChar char=""/>
              <a:tabLst>
                <a:tab pos="469265" algn="l"/>
                <a:tab pos="469900" algn="l"/>
              </a:tabLst>
              <a:defRPr/>
            </a:pPr>
            <a:r>
              <a:rPr kumimoji="0" sz="20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0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central </a:t>
            </a:r>
            <a:r>
              <a:rPr kumimoji="0" sz="20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principles </a:t>
            </a:r>
            <a:r>
              <a:rPr kumimoji="0" sz="20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20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 </a:t>
            </a:r>
            <a:r>
              <a:rPr kumimoji="0" sz="20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include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69290" marR="0" lvl="1" indent="-290830" algn="l" defTabSz="914400" rtl="0" eaLnBrk="1" fontAlgn="auto" latinLnBrk="0" hangingPunct="1">
              <a:lnSpc>
                <a:spcPts val="21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>
                <a:tab pos="669290" algn="l"/>
              </a:tabLst>
              <a:defRPr/>
            </a:pP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Reasoning, </a:t>
            </a:r>
            <a:r>
              <a:rPr kumimoji="0" sz="18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knowledge, </a:t>
            </a:r>
            <a:r>
              <a:rPr kumimoji="0" sz="18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planning, </a:t>
            </a:r>
            <a:r>
              <a:rPr kumimoji="0" sz="18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learning 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18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communication.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69290" marR="0" lvl="1" indent="-290830" algn="l" defTabSz="914400" rtl="0" eaLnBrk="1" fontAlgn="auto" latinLnBrk="0" hangingPunct="1">
              <a:lnSpc>
                <a:spcPts val="21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>
                <a:tab pos="669290" algn="l"/>
                <a:tab pos="1985010" algn="l"/>
              </a:tabLst>
              <a:defRPr/>
            </a:pPr>
            <a:r>
              <a:rPr kumimoji="0" sz="18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Perception	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ability </a:t>
            </a:r>
            <a:r>
              <a:rPr kumimoji="0" sz="1800" b="0" i="0" u="none" strike="noStrike" kern="1200" cap="none" spc="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move and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manipulate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objects.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1799589" lvl="1" indent="-365125" algn="l" defTabSz="914400" rtl="0" eaLnBrk="1" fontAlgn="auto" latinLnBrk="0" hangingPunct="1">
              <a:lnSpc>
                <a:spcPts val="212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AutoNum type="arabicParenR"/>
              <a:tabLst>
                <a:tab pos="741680" algn="l"/>
                <a:tab pos="742315" algn="l"/>
              </a:tabLst>
              <a:defRPr/>
            </a:pP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science 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8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engineering </a:t>
            </a:r>
            <a:r>
              <a:rPr kumimoji="0" sz="18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making </a:t>
            </a:r>
            <a:r>
              <a:rPr kumimoji="0" sz="18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intelligent  </a:t>
            </a:r>
            <a:r>
              <a:rPr kumimoji="0" sz="18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machines, </a:t>
            </a:r>
            <a:r>
              <a:rPr kumimoji="0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especially </a:t>
            </a:r>
            <a:r>
              <a:rPr kumimoji="0" sz="18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intelligent 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computer</a:t>
            </a:r>
            <a:r>
              <a:rPr kumimoji="0" sz="18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programs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2711" y="210311"/>
            <a:ext cx="5829300" cy="1028700"/>
            <a:chOff x="362711" y="210311"/>
            <a:chExt cx="5829300" cy="1028700"/>
          </a:xfrm>
        </p:grpSpPr>
        <p:sp>
          <p:nvSpPr>
            <p:cNvPr id="4" name="object 4"/>
            <p:cNvSpPr/>
            <p:nvPr/>
          </p:nvSpPr>
          <p:spPr>
            <a:xfrm>
              <a:off x="381761" y="229361"/>
              <a:ext cx="5791200" cy="990600"/>
            </a:xfrm>
            <a:custGeom>
              <a:avLst/>
              <a:gdLst/>
              <a:ahLst/>
              <a:cxnLst/>
              <a:rect l="l" t="t" r="r" b="b"/>
              <a:pathLst>
                <a:path w="5791200" h="990600">
                  <a:moveTo>
                    <a:pt x="0" y="990600"/>
                  </a:moveTo>
                  <a:lnTo>
                    <a:pt x="5791200" y="990600"/>
                  </a:lnTo>
                  <a:lnTo>
                    <a:pt x="57912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749954" y="446531"/>
              <a:ext cx="3054815" cy="4474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object 6"/>
          <p:cNvSpPr/>
          <p:nvPr/>
        </p:nvSpPr>
        <p:spPr>
          <a:xfrm>
            <a:off x="6752843" y="4826507"/>
            <a:ext cx="2391155" cy="2031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4762" y="0"/>
            <a:ext cx="9153525" cy="6858000"/>
            <a:chOff x="-4762" y="0"/>
            <a:chExt cx="915352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332740"/>
              <a:ext cx="9144000" cy="504190"/>
            </a:xfrm>
            <a:custGeom>
              <a:avLst/>
              <a:gdLst/>
              <a:ahLst/>
              <a:cxnLst/>
              <a:rect l="l" t="t" r="r" b="b"/>
              <a:pathLst>
                <a:path w="9144000" h="504190">
                  <a:moveTo>
                    <a:pt x="0" y="504189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504189"/>
                  </a:lnTo>
                  <a:lnTo>
                    <a:pt x="0" y="504189"/>
                  </a:lnTo>
                  <a:close/>
                </a:path>
              </a:pathLst>
            </a:custGeom>
            <a:solidFill>
              <a:srgbClr val="000000">
                <a:alpha val="6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32740"/>
              <a:ext cx="9144000" cy="504190"/>
            </a:xfrm>
            <a:custGeom>
              <a:avLst/>
              <a:gdLst/>
              <a:ahLst/>
              <a:cxnLst/>
              <a:rect l="l" t="t" r="r" b="b"/>
              <a:pathLst>
                <a:path w="9144000" h="504190">
                  <a:moveTo>
                    <a:pt x="5076190" y="504189"/>
                  </a:moveTo>
                  <a:lnTo>
                    <a:pt x="0" y="504189"/>
                  </a:lnTo>
                </a:path>
                <a:path w="9144000" h="504190">
                  <a:moveTo>
                    <a:pt x="0" y="0"/>
                  </a:moveTo>
                  <a:lnTo>
                    <a:pt x="9143999" y="0"/>
                  </a:lnTo>
                </a:path>
                <a:path w="9144000" h="504190">
                  <a:moveTo>
                    <a:pt x="9144000" y="504189"/>
                  </a:moveTo>
                  <a:lnTo>
                    <a:pt x="5076190" y="50418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09259" y="0"/>
              <a:ext cx="3634740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82470" y="1230629"/>
            <a:ext cx="2299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5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Surgical</a:t>
            </a:r>
            <a:r>
              <a:rPr sz="2400" u="heavy" spc="-135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90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5340350"/>
            <a:ext cx="542607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4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B1B1B"/>
                </a:solidFill>
                <a:latin typeface="Georgia"/>
                <a:cs typeface="Georgia"/>
              </a:rPr>
              <a:t>Neuroarm </a:t>
            </a:r>
            <a:r>
              <a:rPr sz="2400" b="1" dirty="0">
                <a:solidFill>
                  <a:srgbClr val="1B1B1B"/>
                </a:solidFill>
                <a:latin typeface="Georgia"/>
                <a:cs typeface="Georgia"/>
              </a:rPr>
              <a:t>:</a:t>
            </a:r>
            <a:endParaRPr sz="2400">
              <a:latin typeface="Georgia"/>
              <a:cs typeface="Georgia"/>
            </a:endParaRPr>
          </a:p>
          <a:p>
            <a:pPr marL="12700" marR="5080">
              <a:lnSpc>
                <a:spcPts val="1920"/>
              </a:lnSpc>
              <a:spcBef>
                <a:spcPts val="220"/>
              </a:spcBef>
            </a:pP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It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is a surgical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robotic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system, that can</a:t>
            </a:r>
            <a:r>
              <a:rPr sz="2000" b="1" spc="-110" dirty="0">
                <a:solidFill>
                  <a:srgbClr val="1B1B1B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do 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delicate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brain surgery,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also enabling 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physicians to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manipulate tools at 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microscopic</a:t>
            </a:r>
            <a:r>
              <a:rPr sz="2000" b="1" spc="-10" dirty="0">
                <a:solidFill>
                  <a:srgbClr val="1B1B1B"/>
                </a:solidFill>
                <a:latin typeface="Georgia"/>
                <a:cs typeface="Georgia"/>
              </a:rPr>
              <a:t>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levels.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60679"/>
            <a:ext cx="7595870" cy="4798060"/>
            <a:chOff x="0" y="360679"/>
            <a:chExt cx="7595870" cy="4798060"/>
          </a:xfrm>
        </p:grpSpPr>
        <p:sp>
          <p:nvSpPr>
            <p:cNvPr id="10" name="object 10"/>
            <p:cNvSpPr/>
            <p:nvPr/>
          </p:nvSpPr>
          <p:spPr>
            <a:xfrm>
              <a:off x="755650" y="1701799"/>
              <a:ext cx="4754880" cy="34569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60679"/>
              <a:ext cx="7595870" cy="457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4762" y="0"/>
            <a:ext cx="9153525" cy="6858000"/>
            <a:chOff x="-4762" y="0"/>
            <a:chExt cx="915352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332740"/>
              <a:ext cx="9144000" cy="504190"/>
            </a:xfrm>
            <a:custGeom>
              <a:avLst/>
              <a:gdLst/>
              <a:ahLst/>
              <a:cxnLst/>
              <a:rect l="l" t="t" r="r" b="b"/>
              <a:pathLst>
                <a:path w="9144000" h="504190">
                  <a:moveTo>
                    <a:pt x="0" y="504189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504189"/>
                  </a:lnTo>
                  <a:lnTo>
                    <a:pt x="0" y="504189"/>
                  </a:lnTo>
                  <a:close/>
                </a:path>
              </a:pathLst>
            </a:custGeom>
            <a:solidFill>
              <a:srgbClr val="000000">
                <a:alpha val="6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32740"/>
              <a:ext cx="9144000" cy="504190"/>
            </a:xfrm>
            <a:custGeom>
              <a:avLst/>
              <a:gdLst/>
              <a:ahLst/>
              <a:cxnLst/>
              <a:rect l="l" t="t" r="r" b="b"/>
              <a:pathLst>
                <a:path w="9144000" h="504190">
                  <a:moveTo>
                    <a:pt x="5076190" y="504189"/>
                  </a:moveTo>
                  <a:lnTo>
                    <a:pt x="0" y="504189"/>
                  </a:lnTo>
                </a:path>
                <a:path w="9144000" h="504190">
                  <a:moveTo>
                    <a:pt x="0" y="0"/>
                  </a:moveTo>
                  <a:lnTo>
                    <a:pt x="9143999" y="0"/>
                  </a:lnTo>
                </a:path>
                <a:path w="9144000" h="504190">
                  <a:moveTo>
                    <a:pt x="9144000" y="504189"/>
                  </a:moveTo>
                  <a:lnTo>
                    <a:pt x="5076190" y="50418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09259" y="0"/>
              <a:ext cx="3634740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75739" y="1230629"/>
            <a:ext cx="3278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35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All-in-one</a:t>
            </a:r>
            <a:r>
              <a:rPr sz="2400" u="heavy" spc="-420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55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Floor</a:t>
            </a:r>
            <a:r>
              <a:rPr sz="2400" u="heavy" spc="-320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35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Cleaner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5340350"/>
            <a:ext cx="540575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4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B1B1B"/>
                </a:solidFill>
                <a:latin typeface="Georgia"/>
                <a:cs typeface="Georgia"/>
              </a:rPr>
              <a:t>iRobot</a:t>
            </a:r>
            <a:r>
              <a:rPr sz="2400" b="1" spc="10" dirty="0">
                <a:solidFill>
                  <a:srgbClr val="1B1B1B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1B1B1B"/>
                </a:solidFill>
                <a:latin typeface="Georgia"/>
                <a:cs typeface="Georgia"/>
              </a:rPr>
              <a:t>:</a:t>
            </a:r>
            <a:endParaRPr sz="2400">
              <a:latin typeface="Georgia"/>
              <a:cs typeface="Georgia"/>
            </a:endParaRPr>
          </a:p>
          <a:p>
            <a:pPr marL="12700" marR="5080">
              <a:lnSpc>
                <a:spcPts val="1920"/>
              </a:lnSpc>
              <a:spcBef>
                <a:spcPts val="220"/>
              </a:spcBef>
              <a:tabLst>
                <a:tab pos="3477895" algn="l"/>
              </a:tabLst>
            </a:pP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It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performs the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duties of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a vacuum 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cleaner, floor</a:t>
            </a:r>
            <a:r>
              <a:rPr sz="2000" b="1" spc="30" dirty="0">
                <a:solidFill>
                  <a:srgbClr val="1B1B1B"/>
                </a:solidFill>
                <a:latin typeface="Georgia"/>
                <a:cs typeface="Georgia"/>
              </a:rPr>
              <a:t>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washer</a:t>
            </a:r>
            <a:r>
              <a:rPr sz="2000" b="1" spc="10" dirty="0">
                <a:solidFill>
                  <a:srgbClr val="1B1B1B"/>
                </a:solidFill>
                <a:latin typeface="Georgia"/>
                <a:cs typeface="Georgia"/>
              </a:rPr>
              <a:t>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and	gutter</a:t>
            </a:r>
            <a:r>
              <a:rPr sz="2000" b="1" spc="-60" dirty="0">
                <a:solidFill>
                  <a:srgbClr val="1B1B1B"/>
                </a:solidFill>
                <a:latin typeface="Georgia"/>
                <a:cs typeface="Georgia"/>
              </a:rPr>
              <a:t>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cleaner.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60679"/>
            <a:ext cx="7595870" cy="4798060"/>
            <a:chOff x="0" y="360679"/>
            <a:chExt cx="7595870" cy="4798060"/>
          </a:xfrm>
        </p:grpSpPr>
        <p:sp>
          <p:nvSpPr>
            <p:cNvPr id="10" name="object 10"/>
            <p:cNvSpPr/>
            <p:nvPr/>
          </p:nvSpPr>
          <p:spPr>
            <a:xfrm>
              <a:off x="684530" y="1700529"/>
              <a:ext cx="4753610" cy="34582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60679"/>
              <a:ext cx="7595870" cy="457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4762" y="0"/>
            <a:ext cx="9153525" cy="6858000"/>
            <a:chOff x="-4762" y="0"/>
            <a:chExt cx="915352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332740"/>
              <a:ext cx="9144000" cy="504190"/>
            </a:xfrm>
            <a:custGeom>
              <a:avLst/>
              <a:gdLst/>
              <a:ahLst/>
              <a:cxnLst/>
              <a:rect l="l" t="t" r="r" b="b"/>
              <a:pathLst>
                <a:path w="9144000" h="504190">
                  <a:moveTo>
                    <a:pt x="0" y="504189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504189"/>
                  </a:lnTo>
                  <a:lnTo>
                    <a:pt x="0" y="504189"/>
                  </a:lnTo>
                  <a:close/>
                </a:path>
              </a:pathLst>
            </a:custGeom>
            <a:solidFill>
              <a:srgbClr val="000000">
                <a:alpha val="6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32740"/>
              <a:ext cx="9144000" cy="504190"/>
            </a:xfrm>
            <a:custGeom>
              <a:avLst/>
              <a:gdLst/>
              <a:ahLst/>
              <a:cxnLst/>
              <a:rect l="l" t="t" r="r" b="b"/>
              <a:pathLst>
                <a:path w="9144000" h="504190">
                  <a:moveTo>
                    <a:pt x="5076190" y="504189"/>
                  </a:moveTo>
                  <a:lnTo>
                    <a:pt x="0" y="504189"/>
                  </a:lnTo>
                </a:path>
                <a:path w="9144000" h="504190">
                  <a:moveTo>
                    <a:pt x="0" y="0"/>
                  </a:moveTo>
                  <a:lnTo>
                    <a:pt x="9143999" y="0"/>
                  </a:lnTo>
                </a:path>
                <a:path w="9144000" h="504190">
                  <a:moveTo>
                    <a:pt x="9144000" y="504189"/>
                  </a:moveTo>
                  <a:lnTo>
                    <a:pt x="5076190" y="50418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09259" y="0"/>
              <a:ext cx="3634740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01469" y="1230629"/>
            <a:ext cx="3021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70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Your </a:t>
            </a:r>
            <a:r>
              <a:rPr sz="2400" u="heavy" spc="5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Digital</a:t>
            </a:r>
            <a:r>
              <a:rPr sz="2400" u="heavy" spc="-490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25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Secretary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5340350"/>
            <a:ext cx="51079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40"/>
              </a:lnSpc>
              <a:spcBef>
                <a:spcPts val="100"/>
              </a:spcBef>
              <a:tabLst>
                <a:tab pos="3156585" algn="l"/>
              </a:tabLst>
            </a:pPr>
            <a:r>
              <a:rPr sz="2400" b="1" dirty="0">
                <a:solidFill>
                  <a:srgbClr val="1B1B1B"/>
                </a:solidFill>
                <a:latin typeface="Georgia"/>
                <a:cs typeface="Georgia"/>
              </a:rPr>
              <a:t>Ultra</a:t>
            </a:r>
            <a:r>
              <a:rPr sz="2400" b="1" spc="5" dirty="0">
                <a:solidFill>
                  <a:srgbClr val="1B1B1B"/>
                </a:solidFill>
                <a:latin typeface="Georgia"/>
                <a:cs typeface="Georgia"/>
              </a:rPr>
              <a:t> </a:t>
            </a:r>
            <a:r>
              <a:rPr sz="2400" b="1" spc="-5" dirty="0">
                <a:solidFill>
                  <a:srgbClr val="1B1B1B"/>
                </a:solidFill>
                <a:latin typeface="Georgia"/>
                <a:cs typeface="Georgia"/>
              </a:rPr>
              <a:t>Hal</a:t>
            </a:r>
            <a:r>
              <a:rPr sz="2400" b="1" spc="10" dirty="0">
                <a:solidFill>
                  <a:srgbClr val="1B1B1B"/>
                </a:solidFill>
                <a:latin typeface="Georgia"/>
                <a:cs typeface="Georgia"/>
              </a:rPr>
              <a:t> </a:t>
            </a:r>
            <a:r>
              <a:rPr sz="2400" b="1" dirty="0">
                <a:solidFill>
                  <a:srgbClr val="1B1B1B"/>
                </a:solidFill>
                <a:latin typeface="Georgia"/>
                <a:cs typeface="Georgia"/>
              </a:rPr>
              <a:t>Assistant	:</a:t>
            </a:r>
            <a:endParaRPr sz="2400">
              <a:latin typeface="Georgia"/>
              <a:cs typeface="Georgia"/>
            </a:endParaRPr>
          </a:p>
          <a:p>
            <a:pPr marL="12700" marR="5080">
              <a:lnSpc>
                <a:spcPts val="1920"/>
              </a:lnSpc>
              <a:spcBef>
                <a:spcPts val="220"/>
              </a:spcBef>
            </a:pP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A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digital secretary that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uses </a:t>
            </a:r>
            <a:r>
              <a:rPr sz="2000" b="1" spc="5" dirty="0">
                <a:solidFill>
                  <a:srgbClr val="1B1B1B"/>
                </a:solidFill>
                <a:latin typeface="Georgia"/>
                <a:cs typeface="Georgia"/>
              </a:rPr>
              <a:t>AI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to  understand spoken English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commands 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and to learn over time..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32740"/>
            <a:ext cx="7594600" cy="4824730"/>
            <a:chOff x="0" y="332740"/>
            <a:chExt cx="7594600" cy="4824730"/>
          </a:xfrm>
        </p:grpSpPr>
        <p:sp>
          <p:nvSpPr>
            <p:cNvPr id="10" name="object 10"/>
            <p:cNvSpPr/>
            <p:nvPr/>
          </p:nvSpPr>
          <p:spPr>
            <a:xfrm>
              <a:off x="684530" y="1700529"/>
              <a:ext cx="4753610" cy="34569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32740"/>
              <a:ext cx="7594600" cy="4571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4762" y="0"/>
            <a:ext cx="9153525" cy="6858000"/>
            <a:chOff x="-4762" y="0"/>
            <a:chExt cx="915352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332740"/>
              <a:ext cx="9144000" cy="504190"/>
            </a:xfrm>
            <a:custGeom>
              <a:avLst/>
              <a:gdLst/>
              <a:ahLst/>
              <a:cxnLst/>
              <a:rect l="l" t="t" r="r" b="b"/>
              <a:pathLst>
                <a:path w="9144000" h="504190">
                  <a:moveTo>
                    <a:pt x="0" y="504189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504189"/>
                  </a:lnTo>
                  <a:lnTo>
                    <a:pt x="0" y="504189"/>
                  </a:lnTo>
                  <a:close/>
                </a:path>
              </a:pathLst>
            </a:custGeom>
            <a:solidFill>
              <a:srgbClr val="000000">
                <a:alpha val="6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32740"/>
              <a:ext cx="9144000" cy="504190"/>
            </a:xfrm>
            <a:custGeom>
              <a:avLst/>
              <a:gdLst/>
              <a:ahLst/>
              <a:cxnLst/>
              <a:rect l="l" t="t" r="r" b="b"/>
              <a:pathLst>
                <a:path w="9144000" h="504190">
                  <a:moveTo>
                    <a:pt x="5076190" y="504189"/>
                  </a:moveTo>
                  <a:lnTo>
                    <a:pt x="0" y="504189"/>
                  </a:lnTo>
                </a:path>
                <a:path w="9144000" h="504190">
                  <a:moveTo>
                    <a:pt x="0" y="0"/>
                  </a:moveTo>
                  <a:lnTo>
                    <a:pt x="9143999" y="0"/>
                  </a:lnTo>
                </a:path>
                <a:path w="9144000" h="504190">
                  <a:moveTo>
                    <a:pt x="9144000" y="504189"/>
                  </a:moveTo>
                  <a:lnTo>
                    <a:pt x="5076190" y="50418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09259" y="0"/>
              <a:ext cx="3634740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57070" y="1230629"/>
            <a:ext cx="2317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75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Walk</a:t>
            </a:r>
            <a:r>
              <a:rPr sz="2400" u="heavy" spc="-350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200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Likea</a:t>
            </a:r>
            <a:r>
              <a:rPr sz="2400" u="heavy" spc="-385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100" dirty="0">
                <a:solidFill>
                  <a:srgbClr val="1B1B1B"/>
                </a:solidFill>
                <a:uFill>
                  <a:solidFill>
                    <a:srgbClr val="1B1B1B"/>
                  </a:solidFill>
                </a:uFill>
                <a:latin typeface="Arial"/>
                <a:cs typeface="Arial"/>
              </a:rPr>
              <a:t>Man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7219" y="5340350"/>
            <a:ext cx="46424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64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B1B1B"/>
                </a:solidFill>
                <a:latin typeface="Georgia"/>
                <a:cs typeface="Georgia"/>
              </a:rPr>
              <a:t>Dexter</a:t>
            </a:r>
            <a:r>
              <a:rPr sz="2400" b="1" dirty="0">
                <a:solidFill>
                  <a:srgbClr val="1B1B1B"/>
                </a:solidFill>
                <a:latin typeface="Georgia"/>
                <a:cs typeface="Georgia"/>
              </a:rPr>
              <a:t> :</a:t>
            </a:r>
            <a:endParaRPr sz="2400">
              <a:latin typeface="Georgia"/>
              <a:cs typeface="Georgia"/>
            </a:endParaRPr>
          </a:p>
          <a:p>
            <a:pPr marL="12700" marR="5080" algn="just">
              <a:lnSpc>
                <a:spcPts val="1920"/>
              </a:lnSpc>
              <a:spcBef>
                <a:spcPts val="220"/>
              </a:spcBef>
            </a:pP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Having flexible joints,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driven by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air 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cylinders, it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can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walk, run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and</a:t>
            </a:r>
            <a:r>
              <a:rPr sz="2000" b="1" spc="-80" dirty="0">
                <a:solidFill>
                  <a:srgbClr val="1B1B1B"/>
                </a:solidFill>
                <a:latin typeface="Georgia"/>
                <a:cs typeface="Georgia"/>
              </a:rPr>
              <a:t> </a:t>
            </a:r>
            <a:r>
              <a:rPr sz="2000" b="1" spc="-5" dirty="0">
                <a:solidFill>
                  <a:srgbClr val="1B1B1B"/>
                </a:solidFill>
                <a:latin typeface="Georgia"/>
                <a:cs typeface="Georgia"/>
              </a:rPr>
              <a:t>even  </a:t>
            </a:r>
            <a:r>
              <a:rPr sz="2000" b="1" dirty="0">
                <a:solidFill>
                  <a:srgbClr val="1B1B1B"/>
                </a:solidFill>
                <a:latin typeface="Georgia"/>
                <a:cs typeface="Georgia"/>
              </a:rPr>
              <a:t>jump.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60679"/>
            <a:ext cx="7595870" cy="4726940"/>
            <a:chOff x="0" y="360679"/>
            <a:chExt cx="7595870" cy="4726940"/>
          </a:xfrm>
        </p:grpSpPr>
        <p:sp>
          <p:nvSpPr>
            <p:cNvPr id="10" name="object 10"/>
            <p:cNvSpPr/>
            <p:nvPr/>
          </p:nvSpPr>
          <p:spPr>
            <a:xfrm>
              <a:off x="610869" y="1628140"/>
              <a:ext cx="4789170" cy="34594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60679"/>
              <a:ext cx="7595870" cy="457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7809" y="2881629"/>
            <a:ext cx="4754880" cy="1195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45517" y="399187"/>
            <a:ext cx="8579485" cy="6203315"/>
            <a:chOff x="245517" y="399187"/>
            <a:chExt cx="8579485" cy="6203315"/>
          </a:xfrm>
        </p:grpSpPr>
        <p:sp>
          <p:nvSpPr>
            <p:cNvPr id="4" name="object 4"/>
            <p:cNvSpPr/>
            <p:nvPr/>
          </p:nvSpPr>
          <p:spPr>
            <a:xfrm>
              <a:off x="250189" y="403860"/>
              <a:ext cx="8569960" cy="61937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0189" y="403860"/>
              <a:ext cx="8569960" cy="6193790"/>
            </a:xfrm>
            <a:custGeom>
              <a:avLst/>
              <a:gdLst/>
              <a:ahLst/>
              <a:cxnLst/>
              <a:rect l="l" t="t" r="r" b="b"/>
              <a:pathLst>
                <a:path w="8569960" h="6193790">
                  <a:moveTo>
                    <a:pt x="1032510" y="0"/>
                  </a:moveTo>
                  <a:lnTo>
                    <a:pt x="988220" y="1253"/>
                  </a:lnTo>
                  <a:lnTo>
                    <a:pt x="944008" y="4966"/>
                  </a:lnTo>
                  <a:lnTo>
                    <a:pt x="899947" y="11066"/>
                  </a:lnTo>
                  <a:lnTo>
                    <a:pt x="856108" y="19480"/>
                  </a:lnTo>
                  <a:lnTo>
                    <a:pt x="812563" y="30135"/>
                  </a:lnTo>
                  <a:lnTo>
                    <a:pt x="769384" y="42960"/>
                  </a:lnTo>
                  <a:lnTo>
                    <a:pt x="726643" y="57881"/>
                  </a:lnTo>
                  <a:lnTo>
                    <a:pt x="684412" y="74826"/>
                  </a:lnTo>
                  <a:lnTo>
                    <a:pt x="642763" y="93723"/>
                  </a:lnTo>
                  <a:lnTo>
                    <a:pt x="601768" y="114499"/>
                  </a:lnTo>
                  <a:lnTo>
                    <a:pt x="561500" y="137082"/>
                  </a:lnTo>
                  <a:lnTo>
                    <a:pt x="522029" y="161399"/>
                  </a:lnTo>
                  <a:lnTo>
                    <a:pt x="483428" y="187377"/>
                  </a:lnTo>
                  <a:lnTo>
                    <a:pt x="445769" y="214944"/>
                  </a:lnTo>
                  <a:lnTo>
                    <a:pt x="409125" y="244028"/>
                  </a:lnTo>
                  <a:lnTo>
                    <a:pt x="373566" y="274556"/>
                  </a:lnTo>
                  <a:lnTo>
                    <a:pt x="339165" y="306456"/>
                  </a:lnTo>
                  <a:lnTo>
                    <a:pt x="305993" y="339654"/>
                  </a:lnTo>
                  <a:lnTo>
                    <a:pt x="274124" y="374079"/>
                  </a:lnTo>
                  <a:lnTo>
                    <a:pt x="243628" y="409658"/>
                  </a:lnTo>
                  <a:lnTo>
                    <a:pt x="214579" y="446318"/>
                  </a:lnTo>
                  <a:lnTo>
                    <a:pt x="187047" y="483987"/>
                  </a:lnTo>
                  <a:lnTo>
                    <a:pt x="161105" y="522593"/>
                  </a:lnTo>
                  <a:lnTo>
                    <a:pt x="136824" y="562063"/>
                  </a:lnTo>
                  <a:lnTo>
                    <a:pt x="114277" y="602324"/>
                  </a:lnTo>
                  <a:lnTo>
                    <a:pt x="93536" y="643304"/>
                  </a:lnTo>
                  <a:lnTo>
                    <a:pt x="74673" y="684930"/>
                  </a:lnTo>
                  <a:lnTo>
                    <a:pt x="57759" y="727130"/>
                  </a:lnTo>
                  <a:lnTo>
                    <a:pt x="42867" y="769832"/>
                  </a:lnTo>
                  <a:lnTo>
                    <a:pt x="30069" y="812962"/>
                  </a:lnTo>
                  <a:lnTo>
                    <a:pt x="19436" y="856449"/>
                  </a:lnTo>
                  <a:lnTo>
                    <a:pt x="11040" y="900220"/>
                  </a:lnTo>
                  <a:lnTo>
                    <a:pt x="4954" y="944202"/>
                  </a:lnTo>
                  <a:lnTo>
                    <a:pt x="1250" y="988322"/>
                  </a:lnTo>
                  <a:lnTo>
                    <a:pt x="0" y="1032510"/>
                  </a:lnTo>
                  <a:lnTo>
                    <a:pt x="0" y="5161280"/>
                  </a:lnTo>
                  <a:lnTo>
                    <a:pt x="1250" y="5205569"/>
                  </a:lnTo>
                  <a:lnTo>
                    <a:pt x="4954" y="5249781"/>
                  </a:lnTo>
                  <a:lnTo>
                    <a:pt x="11040" y="5293842"/>
                  </a:lnTo>
                  <a:lnTo>
                    <a:pt x="19436" y="5337681"/>
                  </a:lnTo>
                  <a:lnTo>
                    <a:pt x="30069" y="5381226"/>
                  </a:lnTo>
                  <a:lnTo>
                    <a:pt x="42867" y="5424405"/>
                  </a:lnTo>
                  <a:lnTo>
                    <a:pt x="57759" y="5467146"/>
                  </a:lnTo>
                  <a:lnTo>
                    <a:pt x="74673" y="5509377"/>
                  </a:lnTo>
                  <a:lnTo>
                    <a:pt x="93536" y="5551026"/>
                  </a:lnTo>
                  <a:lnTo>
                    <a:pt x="114277" y="5592021"/>
                  </a:lnTo>
                  <a:lnTo>
                    <a:pt x="136824" y="5632289"/>
                  </a:lnTo>
                  <a:lnTo>
                    <a:pt x="161105" y="5671760"/>
                  </a:lnTo>
                  <a:lnTo>
                    <a:pt x="187047" y="5710361"/>
                  </a:lnTo>
                  <a:lnTo>
                    <a:pt x="214579" y="5748020"/>
                  </a:lnTo>
                  <a:lnTo>
                    <a:pt x="243628" y="5784664"/>
                  </a:lnTo>
                  <a:lnTo>
                    <a:pt x="274124" y="5820223"/>
                  </a:lnTo>
                  <a:lnTo>
                    <a:pt x="305993" y="5854624"/>
                  </a:lnTo>
                  <a:lnTo>
                    <a:pt x="339165" y="5887796"/>
                  </a:lnTo>
                  <a:lnTo>
                    <a:pt x="373566" y="5919665"/>
                  </a:lnTo>
                  <a:lnTo>
                    <a:pt x="409125" y="5950161"/>
                  </a:lnTo>
                  <a:lnTo>
                    <a:pt x="445769" y="5979210"/>
                  </a:lnTo>
                  <a:lnTo>
                    <a:pt x="483428" y="6006742"/>
                  </a:lnTo>
                  <a:lnTo>
                    <a:pt x="522029" y="6032684"/>
                  </a:lnTo>
                  <a:lnTo>
                    <a:pt x="561500" y="6056965"/>
                  </a:lnTo>
                  <a:lnTo>
                    <a:pt x="601768" y="6079512"/>
                  </a:lnTo>
                  <a:lnTo>
                    <a:pt x="642763" y="6100253"/>
                  </a:lnTo>
                  <a:lnTo>
                    <a:pt x="684412" y="6119116"/>
                  </a:lnTo>
                  <a:lnTo>
                    <a:pt x="726643" y="6136030"/>
                  </a:lnTo>
                  <a:lnTo>
                    <a:pt x="769384" y="6150922"/>
                  </a:lnTo>
                  <a:lnTo>
                    <a:pt x="812563" y="6163720"/>
                  </a:lnTo>
                  <a:lnTo>
                    <a:pt x="856108" y="6174353"/>
                  </a:lnTo>
                  <a:lnTo>
                    <a:pt x="899947" y="6182749"/>
                  </a:lnTo>
                  <a:lnTo>
                    <a:pt x="944008" y="6188835"/>
                  </a:lnTo>
                  <a:lnTo>
                    <a:pt x="988220" y="6192539"/>
                  </a:lnTo>
                  <a:lnTo>
                    <a:pt x="1032510" y="6193790"/>
                  </a:lnTo>
                  <a:lnTo>
                    <a:pt x="7537450" y="6193790"/>
                  </a:lnTo>
                  <a:lnTo>
                    <a:pt x="7581637" y="6192539"/>
                  </a:lnTo>
                  <a:lnTo>
                    <a:pt x="7625757" y="6188835"/>
                  </a:lnTo>
                  <a:lnTo>
                    <a:pt x="7669739" y="6182749"/>
                  </a:lnTo>
                  <a:lnTo>
                    <a:pt x="7713510" y="6174353"/>
                  </a:lnTo>
                  <a:lnTo>
                    <a:pt x="7756997" y="6163720"/>
                  </a:lnTo>
                  <a:lnTo>
                    <a:pt x="7800127" y="6150922"/>
                  </a:lnTo>
                  <a:lnTo>
                    <a:pt x="7842829" y="6136030"/>
                  </a:lnTo>
                  <a:lnTo>
                    <a:pt x="7885029" y="6119116"/>
                  </a:lnTo>
                  <a:lnTo>
                    <a:pt x="7926655" y="6100253"/>
                  </a:lnTo>
                  <a:lnTo>
                    <a:pt x="7967635" y="6079512"/>
                  </a:lnTo>
                  <a:lnTo>
                    <a:pt x="8007896" y="6056965"/>
                  </a:lnTo>
                  <a:lnTo>
                    <a:pt x="8047366" y="6032684"/>
                  </a:lnTo>
                  <a:lnTo>
                    <a:pt x="8085972" y="6006742"/>
                  </a:lnTo>
                  <a:lnTo>
                    <a:pt x="8123641" y="5979210"/>
                  </a:lnTo>
                  <a:lnTo>
                    <a:pt x="8160301" y="5950161"/>
                  </a:lnTo>
                  <a:lnTo>
                    <a:pt x="8195880" y="5919665"/>
                  </a:lnTo>
                  <a:lnTo>
                    <a:pt x="8230305" y="5887796"/>
                  </a:lnTo>
                  <a:lnTo>
                    <a:pt x="8263503" y="5854624"/>
                  </a:lnTo>
                  <a:lnTo>
                    <a:pt x="8295403" y="5820223"/>
                  </a:lnTo>
                  <a:lnTo>
                    <a:pt x="8325931" y="5784664"/>
                  </a:lnTo>
                  <a:lnTo>
                    <a:pt x="8355015" y="5748020"/>
                  </a:lnTo>
                  <a:lnTo>
                    <a:pt x="8382582" y="5710361"/>
                  </a:lnTo>
                  <a:lnTo>
                    <a:pt x="8408560" y="5671760"/>
                  </a:lnTo>
                  <a:lnTo>
                    <a:pt x="8432877" y="5632289"/>
                  </a:lnTo>
                  <a:lnTo>
                    <a:pt x="8455460" y="5592021"/>
                  </a:lnTo>
                  <a:lnTo>
                    <a:pt x="8476236" y="5551026"/>
                  </a:lnTo>
                  <a:lnTo>
                    <a:pt x="8495133" y="5509377"/>
                  </a:lnTo>
                  <a:lnTo>
                    <a:pt x="8512078" y="5467146"/>
                  </a:lnTo>
                  <a:lnTo>
                    <a:pt x="8526999" y="5424405"/>
                  </a:lnTo>
                  <a:lnTo>
                    <a:pt x="8539824" y="5381226"/>
                  </a:lnTo>
                  <a:lnTo>
                    <a:pt x="8550479" y="5337681"/>
                  </a:lnTo>
                  <a:lnTo>
                    <a:pt x="8558893" y="5293842"/>
                  </a:lnTo>
                  <a:lnTo>
                    <a:pt x="8564993" y="5249781"/>
                  </a:lnTo>
                  <a:lnTo>
                    <a:pt x="8568706" y="5205569"/>
                  </a:lnTo>
                  <a:lnTo>
                    <a:pt x="8569960" y="5161280"/>
                  </a:lnTo>
                  <a:lnTo>
                    <a:pt x="8569960" y="1032510"/>
                  </a:lnTo>
                  <a:lnTo>
                    <a:pt x="8568706" y="988322"/>
                  </a:lnTo>
                  <a:lnTo>
                    <a:pt x="8564993" y="944202"/>
                  </a:lnTo>
                  <a:lnTo>
                    <a:pt x="8558893" y="900220"/>
                  </a:lnTo>
                  <a:lnTo>
                    <a:pt x="8550479" y="856449"/>
                  </a:lnTo>
                  <a:lnTo>
                    <a:pt x="8539824" y="812962"/>
                  </a:lnTo>
                  <a:lnTo>
                    <a:pt x="8526999" y="769832"/>
                  </a:lnTo>
                  <a:lnTo>
                    <a:pt x="8512078" y="727130"/>
                  </a:lnTo>
                  <a:lnTo>
                    <a:pt x="8495133" y="684930"/>
                  </a:lnTo>
                  <a:lnTo>
                    <a:pt x="8476236" y="643304"/>
                  </a:lnTo>
                  <a:lnTo>
                    <a:pt x="8455460" y="602324"/>
                  </a:lnTo>
                  <a:lnTo>
                    <a:pt x="8432877" y="562063"/>
                  </a:lnTo>
                  <a:lnTo>
                    <a:pt x="8408560" y="522593"/>
                  </a:lnTo>
                  <a:lnTo>
                    <a:pt x="8382582" y="483987"/>
                  </a:lnTo>
                  <a:lnTo>
                    <a:pt x="8355015" y="446318"/>
                  </a:lnTo>
                  <a:lnTo>
                    <a:pt x="8325931" y="409658"/>
                  </a:lnTo>
                  <a:lnTo>
                    <a:pt x="8295403" y="374079"/>
                  </a:lnTo>
                  <a:lnTo>
                    <a:pt x="8263503" y="339654"/>
                  </a:lnTo>
                  <a:lnTo>
                    <a:pt x="8230305" y="306456"/>
                  </a:lnTo>
                  <a:lnTo>
                    <a:pt x="8195880" y="274556"/>
                  </a:lnTo>
                  <a:lnTo>
                    <a:pt x="8160301" y="244028"/>
                  </a:lnTo>
                  <a:lnTo>
                    <a:pt x="8123641" y="214944"/>
                  </a:lnTo>
                  <a:lnTo>
                    <a:pt x="8085972" y="187377"/>
                  </a:lnTo>
                  <a:lnTo>
                    <a:pt x="8047366" y="161399"/>
                  </a:lnTo>
                  <a:lnTo>
                    <a:pt x="8007896" y="137082"/>
                  </a:lnTo>
                  <a:lnTo>
                    <a:pt x="7967635" y="114499"/>
                  </a:lnTo>
                  <a:lnTo>
                    <a:pt x="7926655" y="93723"/>
                  </a:lnTo>
                  <a:lnTo>
                    <a:pt x="7885029" y="74826"/>
                  </a:lnTo>
                  <a:lnTo>
                    <a:pt x="7842829" y="57881"/>
                  </a:lnTo>
                  <a:lnTo>
                    <a:pt x="7800127" y="42960"/>
                  </a:lnTo>
                  <a:lnTo>
                    <a:pt x="7756997" y="30135"/>
                  </a:lnTo>
                  <a:lnTo>
                    <a:pt x="7713510" y="19480"/>
                  </a:lnTo>
                  <a:lnTo>
                    <a:pt x="7669739" y="11066"/>
                  </a:lnTo>
                  <a:lnTo>
                    <a:pt x="7625757" y="4966"/>
                  </a:lnTo>
                  <a:lnTo>
                    <a:pt x="7581637" y="1253"/>
                  </a:lnTo>
                  <a:lnTo>
                    <a:pt x="7537450" y="0"/>
                  </a:lnTo>
                  <a:lnTo>
                    <a:pt x="1032510" y="0"/>
                  </a:lnTo>
                  <a:close/>
                </a:path>
              </a:pathLst>
            </a:custGeom>
            <a:ln w="9344">
              <a:solidFill>
                <a:srgbClr val="379F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7800" y="739080"/>
              <a:ext cx="4226678" cy="32868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62440" y="2826960"/>
              <a:ext cx="3554848" cy="357897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010150" y="1591309"/>
            <a:ext cx="32365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Aiming, Defending, and  Moving are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done 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simultaneously by</a:t>
            </a:r>
            <a:r>
              <a:rPr sz="24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us.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859" y="4146550"/>
            <a:ext cx="41636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63550" algn="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But with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AI</a:t>
            </a:r>
            <a:r>
              <a:rPr sz="2400" spc="-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technology, the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 tank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will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be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able</a:t>
            </a:r>
            <a:r>
              <a:rPr sz="2400" spc="-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auto-detect 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enemy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units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take</a:t>
            </a:r>
            <a:r>
              <a:rPr sz="240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action.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469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Military</a:t>
            </a:r>
            <a:r>
              <a:rPr spc="-35" dirty="0"/>
              <a:t> </a:t>
            </a:r>
            <a:r>
              <a:rPr spc="-5" dirty="0"/>
              <a:t>Technology</a:t>
            </a:r>
          </a:p>
        </p:txBody>
      </p:sp>
    </p:spTree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45427" y="399097"/>
            <a:ext cx="8579485" cy="6203315"/>
            <a:chOff x="245427" y="399097"/>
            <a:chExt cx="8579485" cy="6203315"/>
          </a:xfrm>
        </p:grpSpPr>
        <p:sp>
          <p:nvSpPr>
            <p:cNvPr id="4" name="object 4"/>
            <p:cNvSpPr/>
            <p:nvPr/>
          </p:nvSpPr>
          <p:spPr>
            <a:xfrm>
              <a:off x="250190" y="403859"/>
              <a:ext cx="8569960" cy="61937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0190" y="403859"/>
              <a:ext cx="8569960" cy="6193790"/>
            </a:xfrm>
            <a:custGeom>
              <a:avLst/>
              <a:gdLst/>
              <a:ahLst/>
              <a:cxnLst/>
              <a:rect l="l" t="t" r="r" b="b"/>
              <a:pathLst>
                <a:path w="8569960" h="6193790">
                  <a:moveTo>
                    <a:pt x="1032510" y="0"/>
                  </a:moveTo>
                  <a:lnTo>
                    <a:pt x="988220" y="1253"/>
                  </a:lnTo>
                  <a:lnTo>
                    <a:pt x="944008" y="4966"/>
                  </a:lnTo>
                  <a:lnTo>
                    <a:pt x="899947" y="11066"/>
                  </a:lnTo>
                  <a:lnTo>
                    <a:pt x="856108" y="19480"/>
                  </a:lnTo>
                  <a:lnTo>
                    <a:pt x="812563" y="30135"/>
                  </a:lnTo>
                  <a:lnTo>
                    <a:pt x="769384" y="42960"/>
                  </a:lnTo>
                  <a:lnTo>
                    <a:pt x="726643" y="57881"/>
                  </a:lnTo>
                  <a:lnTo>
                    <a:pt x="684412" y="74826"/>
                  </a:lnTo>
                  <a:lnTo>
                    <a:pt x="642763" y="93723"/>
                  </a:lnTo>
                  <a:lnTo>
                    <a:pt x="601768" y="114499"/>
                  </a:lnTo>
                  <a:lnTo>
                    <a:pt x="561500" y="137082"/>
                  </a:lnTo>
                  <a:lnTo>
                    <a:pt x="522029" y="161399"/>
                  </a:lnTo>
                  <a:lnTo>
                    <a:pt x="483428" y="187377"/>
                  </a:lnTo>
                  <a:lnTo>
                    <a:pt x="445769" y="214944"/>
                  </a:lnTo>
                  <a:lnTo>
                    <a:pt x="409125" y="244028"/>
                  </a:lnTo>
                  <a:lnTo>
                    <a:pt x="373566" y="274556"/>
                  </a:lnTo>
                  <a:lnTo>
                    <a:pt x="339165" y="306456"/>
                  </a:lnTo>
                  <a:lnTo>
                    <a:pt x="305993" y="339654"/>
                  </a:lnTo>
                  <a:lnTo>
                    <a:pt x="274124" y="374079"/>
                  </a:lnTo>
                  <a:lnTo>
                    <a:pt x="243628" y="409658"/>
                  </a:lnTo>
                  <a:lnTo>
                    <a:pt x="214579" y="446318"/>
                  </a:lnTo>
                  <a:lnTo>
                    <a:pt x="187047" y="483987"/>
                  </a:lnTo>
                  <a:lnTo>
                    <a:pt x="161105" y="522593"/>
                  </a:lnTo>
                  <a:lnTo>
                    <a:pt x="136824" y="562063"/>
                  </a:lnTo>
                  <a:lnTo>
                    <a:pt x="114277" y="602324"/>
                  </a:lnTo>
                  <a:lnTo>
                    <a:pt x="93536" y="643304"/>
                  </a:lnTo>
                  <a:lnTo>
                    <a:pt x="74673" y="684930"/>
                  </a:lnTo>
                  <a:lnTo>
                    <a:pt x="57759" y="727130"/>
                  </a:lnTo>
                  <a:lnTo>
                    <a:pt x="42867" y="769832"/>
                  </a:lnTo>
                  <a:lnTo>
                    <a:pt x="30069" y="812962"/>
                  </a:lnTo>
                  <a:lnTo>
                    <a:pt x="19436" y="856449"/>
                  </a:lnTo>
                  <a:lnTo>
                    <a:pt x="11040" y="900220"/>
                  </a:lnTo>
                  <a:lnTo>
                    <a:pt x="4954" y="944202"/>
                  </a:lnTo>
                  <a:lnTo>
                    <a:pt x="1250" y="988322"/>
                  </a:lnTo>
                  <a:lnTo>
                    <a:pt x="0" y="1032510"/>
                  </a:lnTo>
                  <a:lnTo>
                    <a:pt x="0" y="5161280"/>
                  </a:lnTo>
                  <a:lnTo>
                    <a:pt x="1250" y="5205569"/>
                  </a:lnTo>
                  <a:lnTo>
                    <a:pt x="4954" y="5249781"/>
                  </a:lnTo>
                  <a:lnTo>
                    <a:pt x="11040" y="5293842"/>
                  </a:lnTo>
                  <a:lnTo>
                    <a:pt x="19436" y="5337681"/>
                  </a:lnTo>
                  <a:lnTo>
                    <a:pt x="30069" y="5381226"/>
                  </a:lnTo>
                  <a:lnTo>
                    <a:pt x="42867" y="5424405"/>
                  </a:lnTo>
                  <a:lnTo>
                    <a:pt x="57759" y="5467146"/>
                  </a:lnTo>
                  <a:lnTo>
                    <a:pt x="74673" y="5509377"/>
                  </a:lnTo>
                  <a:lnTo>
                    <a:pt x="93536" y="5551026"/>
                  </a:lnTo>
                  <a:lnTo>
                    <a:pt x="114277" y="5592021"/>
                  </a:lnTo>
                  <a:lnTo>
                    <a:pt x="136824" y="5632289"/>
                  </a:lnTo>
                  <a:lnTo>
                    <a:pt x="161105" y="5671760"/>
                  </a:lnTo>
                  <a:lnTo>
                    <a:pt x="187047" y="5710361"/>
                  </a:lnTo>
                  <a:lnTo>
                    <a:pt x="214579" y="5748020"/>
                  </a:lnTo>
                  <a:lnTo>
                    <a:pt x="243628" y="5784664"/>
                  </a:lnTo>
                  <a:lnTo>
                    <a:pt x="274124" y="5820223"/>
                  </a:lnTo>
                  <a:lnTo>
                    <a:pt x="305993" y="5854624"/>
                  </a:lnTo>
                  <a:lnTo>
                    <a:pt x="339165" y="5887796"/>
                  </a:lnTo>
                  <a:lnTo>
                    <a:pt x="373566" y="5919665"/>
                  </a:lnTo>
                  <a:lnTo>
                    <a:pt x="409125" y="5950161"/>
                  </a:lnTo>
                  <a:lnTo>
                    <a:pt x="445769" y="5979210"/>
                  </a:lnTo>
                  <a:lnTo>
                    <a:pt x="483428" y="6006742"/>
                  </a:lnTo>
                  <a:lnTo>
                    <a:pt x="522029" y="6032684"/>
                  </a:lnTo>
                  <a:lnTo>
                    <a:pt x="561500" y="6056965"/>
                  </a:lnTo>
                  <a:lnTo>
                    <a:pt x="601768" y="6079512"/>
                  </a:lnTo>
                  <a:lnTo>
                    <a:pt x="642763" y="6100253"/>
                  </a:lnTo>
                  <a:lnTo>
                    <a:pt x="684412" y="6119116"/>
                  </a:lnTo>
                  <a:lnTo>
                    <a:pt x="726643" y="6136030"/>
                  </a:lnTo>
                  <a:lnTo>
                    <a:pt x="769384" y="6150922"/>
                  </a:lnTo>
                  <a:lnTo>
                    <a:pt x="812563" y="6163720"/>
                  </a:lnTo>
                  <a:lnTo>
                    <a:pt x="856108" y="6174353"/>
                  </a:lnTo>
                  <a:lnTo>
                    <a:pt x="899947" y="6182749"/>
                  </a:lnTo>
                  <a:lnTo>
                    <a:pt x="944008" y="6188835"/>
                  </a:lnTo>
                  <a:lnTo>
                    <a:pt x="988220" y="6192539"/>
                  </a:lnTo>
                  <a:lnTo>
                    <a:pt x="1032510" y="6193790"/>
                  </a:lnTo>
                  <a:lnTo>
                    <a:pt x="7537450" y="6193790"/>
                  </a:lnTo>
                  <a:lnTo>
                    <a:pt x="7581637" y="6192539"/>
                  </a:lnTo>
                  <a:lnTo>
                    <a:pt x="7625757" y="6188835"/>
                  </a:lnTo>
                  <a:lnTo>
                    <a:pt x="7669739" y="6182749"/>
                  </a:lnTo>
                  <a:lnTo>
                    <a:pt x="7713510" y="6174353"/>
                  </a:lnTo>
                  <a:lnTo>
                    <a:pt x="7756997" y="6163720"/>
                  </a:lnTo>
                  <a:lnTo>
                    <a:pt x="7800127" y="6150922"/>
                  </a:lnTo>
                  <a:lnTo>
                    <a:pt x="7842829" y="6136030"/>
                  </a:lnTo>
                  <a:lnTo>
                    <a:pt x="7885029" y="6119116"/>
                  </a:lnTo>
                  <a:lnTo>
                    <a:pt x="7926655" y="6100253"/>
                  </a:lnTo>
                  <a:lnTo>
                    <a:pt x="7967635" y="6079512"/>
                  </a:lnTo>
                  <a:lnTo>
                    <a:pt x="8007896" y="6056965"/>
                  </a:lnTo>
                  <a:lnTo>
                    <a:pt x="8047366" y="6032684"/>
                  </a:lnTo>
                  <a:lnTo>
                    <a:pt x="8085972" y="6006742"/>
                  </a:lnTo>
                  <a:lnTo>
                    <a:pt x="8123641" y="5979210"/>
                  </a:lnTo>
                  <a:lnTo>
                    <a:pt x="8160301" y="5950161"/>
                  </a:lnTo>
                  <a:lnTo>
                    <a:pt x="8195880" y="5919665"/>
                  </a:lnTo>
                  <a:lnTo>
                    <a:pt x="8230305" y="5887796"/>
                  </a:lnTo>
                  <a:lnTo>
                    <a:pt x="8263503" y="5854624"/>
                  </a:lnTo>
                  <a:lnTo>
                    <a:pt x="8295403" y="5820223"/>
                  </a:lnTo>
                  <a:lnTo>
                    <a:pt x="8325931" y="5784664"/>
                  </a:lnTo>
                  <a:lnTo>
                    <a:pt x="8355015" y="5748020"/>
                  </a:lnTo>
                  <a:lnTo>
                    <a:pt x="8382582" y="5710361"/>
                  </a:lnTo>
                  <a:lnTo>
                    <a:pt x="8408560" y="5671760"/>
                  </a:lnTo>
                  <a:lnTo>
                    <a:pt x="8432877" y="5632289"/>
                  </a:lnTo>
                  <a:lnTo>
                    <a:pt x="8455460" y="5592021"/>
                  </a:lnTo>
                  <a:lnTo>
                    <a:pt x="8476236" y="5551026"/>
                  </a:lnTo>
                  <a:lnTo>
                    <a:pt x="8495133" y="5509377"/>
                  </a:lnTo>
                  <a:lnTo>
                    <a:pt x="8512078" y="5467146"/>
                  </a:lnTo>
                  <a:lnTo>
                    <a:pt x="8526999" y="5424405"/>
                  </a:lnTo>
                  <a:lnTo>
                    <a:pt x="8539824" y="5381226"/>
                  </a:lnTo>
                  <a:lnTo>
                    <a:pt x="8550479" y="5337681"/>
                  </a:lnTo>
                  <a:lnTo>
                    <a:pt x="8558893" y="5293842"/>
                  </a:lnTo>
                  <a:lnTo>
                    <a:pt x="8564993" y="5249781"/>
                  </a:lnTo>
                  <a:lnTo>
                    <a:pt x="8568706" y="5205569"/>
                  </a:lnTo>
                  <a:lnTo>
                    <a:pt x="8569960" y="5161280"/>
                  </a:lnTo>
                  <a:lnTo>
                    <a:pt x="8569960" y="1032510"/>
                  </a:lnTo>
                  <a:lnTo>
                    <a:pt x="8568706" y="988322"/>
                  </a:lnTo>
                  <a:lnTo>
                    <a:pt x="8564993" y="944202"/>
                  </a:lnTo>
                  <a:lnTo>
                    <a:pt x="8558893" y="900220"/>
                  </a:lnTo>
                  <a:lnTo>
                    <a:pt x="8550479" y="856449"/>
                  </a:lnTo>
                  <a:lnTo>
                    <a:pt x="8539824" y="812962"/>
                  </a:lnTo>
                  <a:lnTo>
                    <a:pt x="8526999" y="769832"/>
                  </a:lnTo>
                  <a:lnTo>
                    <a:pt x="8512078" y="727130"/>
                  </a:lnTo>
                  <a:lnTo>
                    <a:pt x="8495133" y="684930"/>
                  </a:lnTo>
                  <a:lnTo>
                    <a:pt x="8476236" y="643304"/>
                  </a:lnTo>
                  <a:lnTo>
                    <a:pt x="8455460" y="602324"/>
                  </a:lnTo>
                  <a:lnTo>
                    <a:pt x="8432877" y="562063"/>
                  </a:lnTo>
                  <a:lnTo>
                    <a:pt x="8408560" y="522593"/>
                  </a:lnTo>
                  <a:lnTo>
                    <a:pt x="8382582" y="483987"/>
                  </a:lnTo>
                  <a:lnTo>
                    <a:pt x="8355015" y="446318"/>
                  </a:lnTo>
                  <a:lnTo>
                    <a:pt x="8325931" y="409658"/>
                  </a:lnTo>
                  <a:lnTo>
                    <a:pt x="8295403" y="374079"/>
                  </a:lnTo>
                  <a:lnTo>
                    <a:pt x="8263503" y="339654"/>
                  </a:lnTo>
                  <a:lnTo>
                    <a:pt x="8230305" y="306456"/>
                  </a:lnTo>
                  <a:lnTo>
                    <a:pt x="8195880" y="274556"/>
                  </a:lnTo>
                  <a:lnTo>
                    <a:pt x="8160301" y="244028"/>
                  </a:lnTo>
                  <a:lnTo>
                    <a:pt x="8123641" y="214944"/>
                  </a:lnTo>
                  <a:lnTo>
                    <a:pt x="8085972" y="187377"/>
                  </a:lnTo>
                  <a:lnTo>
                    <a:pt x="8047366" y="161399"/>
                  </a:lnTo>
                  <a:lnTo>
                    <a:pt x="8007896" y="137082"/>
                  </a:lnTo>
                  <a:lnTo>
                    <a:pt x="7967635" y="114499"/>
                  </a:lnTo>
                  <a:lnTo>
                    <a:pt x="7926655" y="93723"/>
                  </a:lnTo>
                  <a:lnTo>
                    <a:pt x="7885029" y="74826"/>
                  </a:lnTo>
                  <a:lnTo>
                    <a:pt x="7842829" y="57881"/>
                  </a:lnTo>
                  <a:lnTo>
                    <a:pt x="7800127" y="42960"/>
                  </a:lnTo>
                  <a:lnTo>
                    <a:pt x="7756997" y="30135"/>
                  </a:lnTo>
                  <a:lnTo>
                    <a:pt x="7713510" y="19480"/>
                  </a:lnTo>
                  <a:lnTo>
                    <a:pt x="7669739" y="11066"/>
                  </a:lnTo>
                  <a:lnTo>
                    <a:pt x="7625757" y="4966"/>
                  </a:lnTo>
                  <a:lnTo>
                    <a:pt x="7581637" y="1253"/>
                  </a:lnTo>
                  <a:lnTo>
                    <a:pt x="7537450" y="0"/>
                  </a:lnTo>
                  <a:lnTo>
                    <a:pt x="1032510" y="0"/>
                  </a:lnTo>
                  <a:close/>
                </a:path>
              </a:pathLst>
            </a:custGeom>
            <a:ln w="9344">
              <a:solidFill>
                <a:srgbClr val="379F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77079" y="1238250"/>
            <a:ext cx="374332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Georgia"/>
                <a:cs typeface="Georgia"/>
              </a:rPr>
              <a:t>Humans </a:t>
            </a:r>
            <a:r>
              <a:rPr sz="2200" spc="-5" dirty="0">
                <a:solidFill>
                  <a:srgbClr val="FFFFFF"/>
                </a:solidFill>
                <a:latin typeface="Georgia"/>
                <a:cs typeface="Georgia"/>
              </a:rPr>
              <a:t>need provisions for:  </a:t>
            </a:r>
            <a:r>
              <a:rPr sz="2200" spc="-10" dirty="0">
                <a:solidFill>
                  <a:srgbClr val="FFFFFF"/>
                </a:solidFill>
                <a:latin typeface="Georgia"/>
                <a:cs typeface="Georgia"/>
              </a:rPr>
              <a:t>Water, Recycling, </a:t>
            </a:r>
            <a:r>
              <a:rPr sz="2200" spc="-5" dirty="0">
                <a:solidFill>
                  <a:srgbClr val="FFFFFF"/>
                </a:solidFill>
                <a:latin typeface="Georgia"/>
                <a:cs typeface="Georgia"/>
              </a:rPr>
              <a:t>Food, Space  Radiation and Psychological  </a:t>
            </a:r>
            <a:r>
              <a:rPr sz="2200" spc="-10" dirty="0">
                <a:solidFill>
                  <a:srgbClr val="FFFFFF"/>
                </a:solidFill>
                <a:latin typeface="Georgia"/>
                <a:cs typeface="Georgia"/>
              </a:rPr>
              <a:t>Issues </a:t>
            </a:r>
            <a:r>
              <a:rPr sz="2200" dirty="0">
                <a:solidFill>
                  <a:srgbClr val="FFFFFF"/>
                </a:solidFill>
                <a:latin typeface="Georgia"/>
                <a:cs typeface="Georgia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Georgia"/>
                <a:cs typeface="Georgia"/>
              </a:rPr>
              <a:t>confinement.</a:t>
            </a:r>
            <a:endParaRPr sz="2200">
              <a:latin typeface="Georgia"/>
              <a:cs typeface="Georg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62000" y="582929"/>
            <a:ext cx="2995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Space</a:t>
            </a:r>
            <a:r>
              <a:rPr spc="-85" dirty="0"/>
              <a:t> </a:t>
            </a:r>
            <a:r>
              <a:rPr spc="-5" dirty="0"/>
              <a:t>Exploration: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14290" y="1212790"/>
            <a:ext cx="7971155" cy="5031105"/>
            <a:chOff x="514290" y="1212790"/>
            <a:chExt cx="7971155" cy="5031105"/>
          </a:xfrm>
        </p:grpSpPr>
        <p:sp>
          <p:nvSpPr>
            <p:cNvPr id="9" name="object 9"/>
            <p:cNvSpPr/>
            <p:nvPr/>
          </p:nvSpPr>
          <p:spPr>
            <a:xfrm>
              <a:off x="514290" y="1212790"/>
              <a:ext cx="4013318" cy="33211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29370" y="2683451"/>
              <a:ext cx="4155558" cy="35599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73150" y="4945379"/>
            <a:ext cx="27508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035" marR="5080" indent="-26797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None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of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these</a:t>
            </a:r>
            <a:r>
              <a:rPr sz="2400" spc="-6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issues  concern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2400" spc="-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robot.</a:t>
            </a:r>
            <a:endParaRPr sz="2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45427" y="399097"/>
            <a:ext cx="8579485" cy="6203315"/>
            <a:chOff x="245427" y="399097"/>
            <a:chExt cx="8579485" cy="6203315"/>
          </a:xfrm>
        </p:grpSpPr>
        <p:sp>
          <p:nvSpPr>
            <p:cNvPr id="4" name="object 4"/>
            <p:cNvSpPr/>
            <p:nvPr/>
          </p:nvSpPr>
          <p:spPr>
            <a:xfrm>
              <a:off x="250190" y="403859"/>
              <a:ext cx="8569960" cy="61937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0190" y="403859"/>
              <a:ext cx="8569960" cy="6193790"/>
            </a:xfrm>
            <a:custGeom>
              <a:avLst/>
              <a:gdLst/>
              <a:ahLst/>
              <a:cxnLst/>
              <a:rect l="l" t="t" r="r" b="b"/>
              <a:pathLst>
                <a:path w="8569960" h="6193790">
                  <a:moveTo>
                    <a:pt x="1032510" y="0"/>
                  </a:moveTo>
                  <a:lnTo>
                    <a:pt x="988220" y="1253"/>
                  </a:lnTo>
                  <a:lnTo>
                    <a:pt x="944008" y="4966"/>
                  </a:lnTo>
                  <a:lnTo>
                    <a:pt x="899947" y="11066"/>
                  </a:lnTo>
                  <a:lnTo>
                    <a:pt x="856108" y="19480"/>
                  </a:lnTo>
                  <a:lnTo>
                    <a:pt x="812563" y="30135"/>
                  </a:lnTo>
                  <a:lnTo>
                    <a:pt x="769384" y="42960"/>
                  </a:lnTo>
                  <a:lnTo>
                    <a:pt x="726643" y="57881"/>
                  </a:lnTo>
                  <a:lnTo>
                    <a:pt x="684412" y="74826"/>
                  </a:lnTo>
                  <a:lnTo>
                    <a:pt x="642763" y="93723"/>
                  </a:lnTo>
                  <a:lnTo>
                    <a:pt x="601768" y="114499"/>
                  </a:lnTo>
                  <a:lnTo>
                    <a:pt x="561500" y="137082"/>
                  </a:lnTo>
                  <a:lnTo>
                    <a:pt x="522029" y="161399"/>
                  </a:lnTo>
                  <a:lnTo>
                    <a:pt x="483428" y="187377"/>
                  </a:lnTo>
                  <a:lnTo>
                    <a:pt x="445769" y="214944"/>
                  </a:lnTo>
                  <a:lnTo>
                    <a:pt x="409125" y="244028"/>
                  </a:lnTo>
                  <a:lnTo>
                    <a:pt x="373566" y="274556"/>
                  </a:lnTo>
                  <a:lnTo>
                    <a:pt x="339165" y="306456"/>
                  </a:lnTo>
                  <a:lnTo>
                    <a:pt x="305993" y="339654"/>
                  </a:lnTo>
                  <a:lnTo>
                    <a:pt x="274124" y="374079"/>
                  </a:lnTo>
                  <a:lnTo>
                    <a:pt x="243628" y="409658"/>
                  </a:lnTo>
                  <a:lnTo>
                    <a:pt x="214579" y="446318"/>
                  </a:lnTo>
                  <a:lnTo>
                    <a:pt x="187047" y="483987"/>
                  </a:lnTo>
                  <a:lnTo>
                    <a:pt x="161105" y="522593"/>
                  </a:lnTo>
                  <a:lnTo>
                    <a:pt x="136824" y="562063"/>
                  </a:lnTo>
                  <a:lnTo>
                    <a:pt x="114277" y="602324"/>
                  </a:lnTo>
                  <a:lnTo>
                    <a:pt x="93536" y="643304"/>
                  </a:lnTo>
                  <a:lnTo>
                    <a:pt x="74673" y="684930"/>
                  </a:lnTo>
                  <a:lnTo>
                    <a:pt x="57759" y="727130"/>
                  </a:lnTo>
                  <a:lnTo>
                    <a:pt x="42867" y="769832"/>
                  </a:lnTo>
                  <a:lnTo>
                    <a:pt x="30069" y="812962"/>
                  </a:lnTo>
                  <a:lnTo>
                    <a:pt x="19436" y="856449"/>
                  </a:lnTo>
                  <a:lnTo>
                    <a:pt x="11040" y="900220"/>
                  </a:lnTo>
                  <a:lnTo>
                    <a:pt x="4954" y="944202"/>
                  </a:lnTo>
                  <a:lnTo>
                    <a:pt x="1250" y="988322"/>
                  </a:lnTo>
                  <a:lnTo>
                    <a:pt x="0" y="1032510"/>
                  </a:lnTo>
                  <a:lnTo>
                    <a:pt x="0" y="5161280"/>
                  </a:lnTo>
                  <a:lnTo>
                    <a:pt x="1250" y="5205569"/>
                  </a:lnTo>
                  <a:lnTo>
                    <a:pt x="4954" y="5249781"/>
                  </a:lnTo>
                  <a:lnTo>
                    <a:pt x="11040" y="5293842"/>
                  </a:lnTo>
                  <a:lnTo>
                    <a:pt x="19436" y="5337681"/>
                  </a:lnTo>
                  <a:lnTo>
                    <a:pt x="30069" y="5381226"/>
                  </a:lnTo>
                  <a:lnTo>
                    <a:pt x="42867" y="5424405"/>
                  </a:lnTo>
                  <a:lnTo>
                    <a:pt x="57759" y="5467146"/>
                  </a:lnTo>
                  <a:lnTo>
                    <a:pt x="74673" y="5509377"/>
                  </a:lnTo>
                  <a:lnTo>
                    <a:pt x="93536" y="5551026"/>
                  </a:lnTo>
                  <a:lnTo>
                    <a:pt x="114277" y="5592021"/>
                  </a:lnTo>
                  <a:lnTo>
                    <a:pt x="136824" y="5632289"/>
                  </a:lnTo>
                  <a:lnTo>
                    <a:pt x="161105" y="5671760"/>
                  </a:lnTo>
                  <a:lnTo>
                    <a:pt x="187047" y="5710361"/>
                  </a:lnTo>
                  <a:lnTo>
                    <a:pt x="214579" y="5748020"/>
                  </a:lnTo>
                  <a:lnTo>
                    <a:pt x="243628" y="5784664"/>
                  </a:lnTo>
                  <a:lnTo>
                    <a:pt x="274124" y="5820223"/>
                  </a:lnTo>
                  <a:lnTo>
                    <a:pt x="305993" y="5854624"/>
                  </a:lnTo>
                  <a:lnTo>
                    <a:pt x="339165" y="5887796"/>
                  </a:lnTo>
                  <a:lnTo>
                    <a:pt x="373566" y="5919665"/>
                  </a:lnTo>
                  <a:lnTo>
                    <a:pt x="409125" y="5950161"/>
                  </a:lnTo>
                  <a:lnTo>
                    <a:pt x="445769" y="5979210"/>
                  </a:lnTo>
                  <a:lnTo>
                    <a:pt x="483428" y="6006742"/>
                  </a:lnTo>
                  <a:lnTo>
                    <a:pt x="522029" y="6032684"/>
                  </a:lnTo>
                  <a:lnTo>
                    <a:pt x="561500" y="6056965"/>
                  </a:lnTo>
                  <a:lnTo>
                    <a:pt x="601768" y="6079512"/>
                  </a:lnTo>
                  <a:lnTo>
                    <a:pt x="642763" y="6100253"/>
                  </a:lnTo>
                  <a:lnTo>
                    <a:pt x="684412" y="6119116"/>
                  </a:lnTo>
                  <a:lnTo>
                    <a:pt x="726643" y="6136030"/>
                  </a:lnTo>
                  <a:lnTo>
                    <a:pt x="769384" y="6150922"/>
                  </a:lnTo>
                  <a:lnTo>
                    <a:pt x="812563" y="6163720"/>
                  </a:lnTo>
                  <a:lnTo>
                    <a:pt x="856108" y="6174353"/>
                  </a:lnTo>
                  <a:lnTo>
                    <a:pt x="899947" y="6182749"/>
                  </a:lnTo>
                  <a:lnTo>
                    <a:pt x="944008" y="6188835"/>
                  </a:lnTo>
                  <a:lnTo>
                    <a:pt x="988220" y="6192539"/>
                  </a:lnTo>
                  <a:lnTo>
                    <a:pt x="1032510" y="6193790"/>
                  </a:lnTo>
                  <a:lnTo>
                    <a:pt x="7537450" y="6193790"/>
                  </a:lnTo>
                  <a:lnTo>
                    <a:pt x="7581637" y="6192539"/>
                  </a:lnTo>
                  <a:lnTo>
                    <a:pt x="7625757" y="6188835"/>
                  </a:lnTo>
                  <a:lnTo>
                    <a:pt x="7669739" y="6182749"/>
                  </a:lnTo>
                  <a:lnTo>
                    <a:pt x="7713510" y="6174353"/>
                  </a:lnTo>
                  <a:lnTo>
                    <a:pt x="7756997" y="6163720"/>
                  </a:lnTo>
                  <a:lnTo>
                    <a:pt x="7800127" y="6150922"/>
                  </a:lnTo>
                  <a:lnTo>
                    <a:pt x="7842829" y="6136030"/>
                  </a:lnTo>
                  <a:lnTo>
                    <a:pt x="7885029" y="6119116"/>
                  </a:lnTo>
                  <a:lnTo>
                    <a:pt x="7926655" y="6100253"/>
                  </a:lnTo>
                  <a:lnTo>
                    <a:pt x="7967635" y="6079512"/>
                  </a:lnTo>
                  <a:lnTo>
                    <a:pt x="8007896" y="6056965"/>
                  </a:lnTo>
                  <a:lnTo>
                    <a:pt x="8047366" y="6032684"/>
                  </a:lnTo>
                  <a:lnTo>
                    <a:pt x="8085972" y="6006742"/>
                  </a:lnTo>
                  <a:lnTo>
                    <a:pt x="8123641" y="5979210"/>
                  </a:lnTo>
                  <a:lnTo>
                    <a:pt x="8160301" y="5950161"/>
                  </a:lnTo>
                  <a:lnTo>
                    <a:pt x="8195880" y="5919665"/>
                  </a:lnTo>
                  <a:lnTo>
                    <a:pt x="8230305" y="5887796"/>
                  </a:lnTo>
                  <a:lnTo>
                    <a:pt x="8263503" y="5854624"/>
                  </a:lnTo>
                  <a:lnTo>
                    <a:pt x="8295403" y="5820223"/>
                  </a:lnTo>
                  <a:lnTo>
                    <a:pt x="8325931" y="5784664"/>
                  </a:lnTo>
                  <a:lnTo>
                    <a:pt x="8355015" y="5748020"/>
                  </a:lnTo>
                  <a:lnTo>
                    <a:pt x="8382582" y="5710361"/>
                  </a:lnTo>
                  <a:lnTo>
                    <a:pt x="8408560" y="5671760"/>
                  </a:lnTo>
                  <a:lnTo>
                    <a:pt x="8432877" y="5632289"/>
                  </a:lnTo>
                  <a:lnTo>
                    <a:pt x="8455460" y="5592021"/>
                  </a:lnTo>
                  <a:lnTo>
                    <a:pt x="8476236" y="5551026"/>
                  </a:lnTo>
                  <a:lnTo>
                    <a:pt x="8495133" y="5509377"/>
                  </a:lnTo>
                  <a:lnTo>
                    <a:pt x="8512078" y="5467146"/>
                  </a:lnTo>
                  <a:lnTo>
                    <a:pt x="8526999" y="5424405"/>
                  </a:lnTo>
                  <a:lnTo>
                    <a:pt x="8539824" y="5381226"/>
                  </a:lnTo>
                  <a:lnTo>
                    <a:pt x="8550479" y="5337681"/>
                  </a:lnTo>
                  <a:lnTo>
                    <a:pt x="8558893" y="5293842"/>
                  </a:lnTo>
                  <a:lnTo>
                    <a:pt x="8564993" y="5249781"/>
                  </a:lnTo>
                  <a:lnTo>
                    <a:pt x="8568706" y="5205569"/>
                  </a:lnTo>
                  <a:lnTo>
                    <a:pt x="8569960" y="5161280"/>
                  </a:lnTo>
                  <a:lnTo>
                    <a:pt x="8569960" y="1032510"/>
                  </a:lnTo>
                  <a:lnTo>
                    <a:pt x="8568706" y="988322"/>
                  </a:lnTo>
                  <a:lnTo>
                    <a:pt x="8564993" y="944202"/>
                  </a:lnTo>
                  <a:lnTo>
                    <a:pt x="8558893" y="900220"/>
                  </a:lnTo>
                  <a:lnTo>
                    <a:pt x="8550479" y="856449"/>
                  </a:lnTo>
                  <a:lnTo>
                    <a:pt x="8539824" y="812962"/>
                  </a:lnTo>
                  <a:lnTo>
                    <a:pt x="8526999" y="769832"/>
                  </a:lnTo>
                  <a:lnTo>
                    <a:pt x="8512078" y="727130"/>
                  </a:lnTo>
                  <a:lnTo>
                    <a:pt x="8495133" y="684930"/>
                  </a:lnTo>
                  <a:lnTo>
                    <a:pt x="8476236" y="643304"/>
                  </a:lnTo>
                  <a:lnTo>
                    <a:pt x="8455460" y="602324"/>
                  </a:lnTo>
                  <a:lnTo>
                    <a:pt x="8432877" y="562063"/>
                  </a:lnTo>
                  <a:lnTo>
                    <a:pt x="8408560" y="522593"/>
                  </a:lnTo>
                  <a:lnTo>
                    <a:pt x="8382582" y="483987"/>
                  </a:lnTo>
                  <a:lnTo>
                    <a:pt x="8355015" y="446318"/>
                  </a:lnTo>
                  <a:lnTo>
                    <a:pt x="8325931" y="409658"/>
                  </a:lnTo>
                  <a:lnTo>
                    <a:pt x="8295403" y="374079"/>
                  </a:lnTo>
                  <a:lnTo>
                    <a:pt x="8263503" y="339654"/>
                  </a:lnTo>
                  <a:lnTo>
                    <a:pt x="8230305" y="306456"/>
                  </a:lnTo>
                  <a:lnTo>
                    <a:pt x="8195880" y="274556"/>
                  </a:lnTo>
                  <a:lnTo>
                    <a:pt x="8160301" y="244028"/>
                  </a:lnTo>
                  <a:lnTo>
                    <a:pt x="8123641" y="214944"/>
                  </a:lnTo>
                  <a:lnTo>
                    <a:pt x="8085972" y="187377"/>
                  </a:lnTo>
                  <a:lnTo>
                    <a:pt x="8047366" y="161399"/>
                  </a:lnTo>
                  <a:lnTo>
                    <a:pt x="8007896" y="137082"/>
                  </a:lnTo>
                  <a:lnTo>
                    <a:pt x="7967635" y="114499"/>
                  </a:lnTo>
                  <a:lnTo>
                    <a:pt x="7926655" y="93723"/>
                  </a:lnTo>
                  <a:lnTo>
                    <a:pt x="7885029" y="74826"/>
                  </a:lnTo>
                  <a:lnTo>
                    <a:pt x="7842829" y="57881"/>
                  </a:lnTo>
                  <a:lnTo>
                    <a:pt x="7800127" y="42960"/>
                  </a:lnTo>
                  <a:lnTo>
                    <a:pt x="7756997" y="30135"/>
                  </a:lnTo>
                  <a:lnTo>
                    <a:pt x="7713510" y="19480"/>
                  </a:lnTo>
                  <a:lnTo>
                    <a:pt x="7669739" y="11066"/>
                  </a:lnTo>
                  <a:lnTo>
                    <a:pt x="7625757" y="4966"/>
                  </a:lnTo>
                  <a:lnTo>
                    <a:pt x="7581637" y="1253"/>
                  </a:lnTo>
                  <a:lnTo>
                    <a:pt x="7537450" y="0"/>
                  </a:lnTo>
                  <a:lnTo>
                    <a:pt x="1032510" y="0"/>
                  </a:lnTo>
                  <a:close/>
                </a:path>
              </a:pathLst>
            </a:custGeom>
            <a:ln w="9344">
              <a:solidFill>
                <a:srgbClr val="379F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04239" y="783590"/>
            <a:ext cx="31280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Underwater</a:t>
            </a:r>
            <a:r>
              <a:rPr spc="-90" dirty="0"/>
              <a:t> </a:t>
            </a:r>
            <a:r>
              <a:rPr spc="-5" dirty="0"/>
              <a:t>Mining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60340" y="1459170"/>
            <a:ext cx="7826375" cy="4740275"/>
            <a:chOff x="660340" y="1459170"/>
            <a:chExt cx="7826375" cy="4740275"/>
          </a:xfrm>
        </p:grpSpPr>
        <p:sp>
          <p:nvSpPr>
            <p:cNvPr id="8" name="object 8"/>
            <p:cNvSpPr/>
            <p:nvPr/>
          </p:nvSpPr>
          <p:spPr>
            <a:xfrm>
              <a:off x="4401761" y="2376110"/>
              <a:ext cx="4084438" cy="38228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0340" y="1459170"/>
              <a:ext cx="3650098" cy="47334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67909" y="1085850"/>
            <a:ext cx="30092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410" marR="170180" indent="25654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It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is not possible 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have Mining</a:t>
            </a:r>
            <a:r>
              <a:rPr sz="2400" spc="-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Staff</a:t>
            </a:r>
            <a:endParaRPr sz="24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on site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at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such</a:t>
            </a:r>
            <a:r>
              <a:rPr sz="2400" spc="-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depths.</a:t>
            </a:r>
            <a:endParaRPr sz="2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45427" y="399097"/>
            <a:ext cx="8579485" cy="6203315"/>
            <a:chOff x="245427" y="399097"/>
            <a:chExt cx="8579485" cy="6203315"/>
          </a:xfrm>
        </p:grpSpPr>
        <p:sp>
          <p:nvSpPr>
            <p:cNvPr id="4" name="object 4"/>
            <p:cNvSpPr/>
            <p:nvPr/>
          </p:nvSpPr>
          <p:spPr>
            <a:xfrm>
              <a:off x="250190" y="403859"/>
              <a:ext cx="8569960" cy="61937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0190" y="403859"/>
              <a:ext cx="8569960" cy="6193790"/>
            </a:xfrm>
            <a:custGeom>
              <a:avLst/>
              <a:gdLst/>
              <a:ahLst/>
              <a:cxnLst/>
              <a:rect l="l" t="t" r="r" b="b"/>
              <a:pathLst>
                <a:path w="8569960" h="6193790">
                  <a:moveTo>
                    <a:pt x="1032510" y="0"/>
                  </a:moveTo>
                  <a:lnTo>
                    <a:pt x="988220" y="1253"/>
                  </a:lnTo>
                  <a:lnTo>
                    <a:pt x="944008" y="4966"/>
                  </a:lnTo>
                  <a:lnTo>
                    <a:pt x="899947" y="11066"/>
                  </a:lnTo>
                  <a:lnTo>
                    <a:pt x="856108" y="19480"/>
                  </a:lnTo>
                  <a:lnTo>
                    <a:pt x="812563" y="30135"/>
                  </a:lnTo>
                  <a:lnTo>
                    <a:pt x="769384" y="42960"/>
                  </a:lnTo>
                  <a:lnTo>
                    <a:pt x="726643" y="57881"/>
                  </a:lnTo>
                  <a:lnTo>
                    <a:pt x="684412" y="74826"/>
                  </a:lnTo>
                  <a:lnTo>
                    <a:pt x="642763" y="93723"/>
                  </a:lnTo>
                  <a:lnTo>
                    <a:pt x="601768" y="114499"/>
                  </a:lnTo>
                  <a:lnTo>
                    <a:pt x="561500" y="137082"/>
                  </a:lnTo>
                  <a:lnTo>
                    <a:pt x="522029" y="161399"/>
                  </a:lnTo>
                  <a:lnTo>
                    <a:pt x="483428" y="187377"/>
                  </a:lnTo>
                  <a:lnTo>
                    <a:pt x="445769" y="214944"/>
                  </a:lnTo>
                  <a:lnTo>
                    <a:pt x="409125" y="244028"/>
                  </a:lnTo>
                  <a:lnTo>
                    <a:pt x="373566" y="274556"/>
                  </a:lnTo>
                  <a:lnTo>
                    <a:pt x="339165" y="306456"/>
                  </a:lnTo>
                  <a:lnTo>
                    <a:pt x="305993" y="339654"/>
                  </a:lnTo>
                  <a:lnTo>
                    <a:pt x="274124" y="374079"/>
                  </a:lnTo>
                  <a:lnTo>
                    <a:pt x="243628" y="409658"/>
                  </a:lnTo>
                  <a:lnTo>
                    <a:pt x="214579" y="446318"/>
                  </a:lnTo>
                  <a:lnTo>
                    <a:pt x="187047" y="483987"/>
                  </a:lnTo>
                  <a:lnTo>
                    <a:pt x="161105" y="522593"/>
                  </a:lnTo>
                  <a:lnTo>
                    <a:pt x="136824" y="562063"/>
                  </a:lnTo>
                  <a:lnTo>
                    <a:pt x="114277" y="602324"/>
                  </a:lnTo>
                  <a:lnTo>
                    <a:pt x="93536" y="643304"/>
                  </a:lnTo>
                  <a:lnTo>
                    <a:pt x="74673" y="684930"/>
                  </a:lnTo>
                  <a:lnTo>
                    <a:pt x="57759" y="727130"/>
                  </a:lnTo>
                  <a:lnTo>
                    <a:pt x="42867" y="769832"/>
                  </a:lnTo>
                  <a:lnTo>
                    <a:pt x="30069" y="812962"/>
                  </a:lnTo>
                  <a:lnTo>
                    <a:pt x="19436" y="856449"/>
                  </a:lnTo>
                  <a:lnTo>
                    <a:pt x="11040" y="900220"/>
                  </a:lnTo>
                  <a:lnTo>
                    <a:pt x="4954" y="944202"/>
                  </a:lnTo>
                  <a:lnTo>
                    <a:pt x="1250" y="988322"/>
                  </a:lnTo>
                  <a:lnTo>
                    <a:pt x="0" y="1032510"/>
                  </a:lnTo>
                  <a:lnTo>
                    <a:pt x="0" y="5161280"/>
                  </a:lnTo>
                  <a:lnTo>
                    <a:pt x="1250" y="5205569"/>
                  </a:lnTo>
                  <a:lnTo>
                    <a:pt x="4954" y="5249781"/>
                  </a:lnTo>
                  <a:lnTo>
                    <a:pt x="11040" y="5293842"/>
                  </a:lnTo>
                  <a:lnTo>
                    <a:pt x="19436" y="5337681"/>
                  </a:lnTo>
                  <a:lnTo>
                    <a:pt x="30069" y="5381226"/>
                  </a:lnTo>
                  <a:lnTo>
                    <a:pt x="42867" y="5424405"/>
                  </a:lnTo>
                  <a:lnTo>
                    <a:pt x="57759" y="5467146"/>
                  </a:lnTo>
                  <a:lnTo>
                    <a:pt x="74673" y="5509377"/>
                  </a:lnTo>
                  <a:lnTo>
                    <a:pt x="93536" y="5551026"/>
                  </a:lnTo>
                  <a:lnTo>
                    <a:pt x="114277" y="5592021"/>
                  </a:lnTo>
                  <a:lnTo>
                    <a:pt x="136824" y="5632289"/>
                  </a:lnTo>
                  <a:lnTo>
                    <a:pt x="161105" y="5671760"/>
                  </a:lnTo>
                  <a:lnTo>
                    <a:pt x="187047" y="5710361"/>
                  </a:lnTo>
                  <a:lnTo>
                    <a:pt x="214579" y="5748020"/>
                  </a:lnTo>
                  <a:lnTo>
                    <a:pt x="243628" y="5784664"/>
                  </a:lnTo>
                  <a:lnTo>
                    <a:pt x="274124" y="5820223"/>
                  </a:lnTo>
                  <a:lnTo>
                    <a:pt x="305993" y="5854624"/>
                  </a:lnTo>
                  <a:lnTo>
                    <a:pt x="339165" y="5887796"/>
                  </a:lnTo>
                  <a:lnTo>
                    <a:pt x="373566" y="5919665"/>
                  </a:lnTo>
                  <a:lnTo>
                    <a:pt x="409125" y="5950161"/>
                  </a:lnTo>
                  <a:lnTo>
                    <a:pt x="445769" y="5979210"/>
                  </a:lnTo>
                  <a:lnTo>
                    <a:pt x="483428" y="6006742"/>
                  </a:lnTo>
                  <a:lnTo>
                    <a:pt x="522029" y="6032684"/>
                  </a:lnTo>
                  <a:lnTo>
                    <a:pt x="561500" y="6056965"/>
                  </a:lnTo>
                  <a:lnTo>
                    <a:pt x="601768" y="6079512"/>
                  </a:lnTo>
                  <a:lnTo>
                    <a:pt x="642763" y="6100253"/>
                  </a:lnTo>
                  <a:lnTo>
                    <a:pt x="684412" y="6119116"/>
                  </a:lnTo>
                  <a:lnTo>
                    <a:pt x="726643" y="6136030"/>
                  </a:lnTo>
                  <a:lnTo>
                    <a:pt x="769384" y="6150922"/>
                  </a:lnTo>
                  <a:lnTo>
                    <a:pt x="812563" y="6163720"/>
                  </a:lnTo>
                  <a:lnTo>
                    <a:pt x="856108" y="6174353"/>
                  </a:lnTo>
                  <a:lnTo>
                    <a:pt x="899947" y="6182749"/>
                  </a:lnTo>
                  <a:lnTo>
                    <a:pt x="944008" y="6188835"/>
                  </a:lnTo>
                  <a:lnTo>
                    <a:pt x="988220" y="6192539"/>
                  </a:lnTo>
                  <a:lnTo>
                    <a:pt x="1032510" y="6193790"/>
                  </a:lnTo>
                  <a:lnTo>
                    <a:pt x="7537450" y="6193790"/>
                  </a:lnTo>
                  <a:lnTo>
                    <a:pt x="7581637" y="6192539"/>
                  </a:lnTo>
                  <a:lnTo>
                    <a:pt x="7625757" y="6188835"/>
                  </a:lnTo>
                  <a:lnTo>
                    <a:pt x="7669739" y="6182749"/>
                  </a:lnTo>
                  <a:lnTo>
                    <a:pt x="7713510" y="6174353"/>
                  </a:lnTo>
                  <a:lnTo>
                    <a:pt x="7756997" y="6163720"/>
                  </a:lnTo>
                  <a:lnTo>
                    <a:pt x="7800127" y="6150922"/>
                  </a:lnTo>
                  <a:lnTo>
                    <a:pt x="7842829" y="6136030"/>
                  </a:lnTo>
                  <a:lnTo>
                    <a:pt x="7885029" y="6119116"/>
                  </a:lnTo>
                  <a:lnTo>
                    <a:pt x="7926655" y="6100253"/>
                  </a:lnTo>
                  <a:lnTo>
                    <a:pt x="7967635" y="6079512"/>
                  </a:lnTo>
                  <a:lnTo>
                    <a:pt x="8007896" y="6056965"/>
                  </a:lnTo>
                  <a:lnTo>
                    <a:pt x="8047366" y="6032684"/>
                  </a:lnTo>
                  <a:lnTo>
                    <a:pt x="8085972" y="6006742"/>
                  </a:lnTo>
                  <a:lnTo>
                    <a:pt x="8123641" y="5979210"/>
                  </a:lnTo>
                  <a:lnTo>
                    <a:pt x="8160301" y="5950161"/>
                  </a:lnTo>
                  <a:lnTo>
                    <a:pt x="8195880" y="5919665"/>
                  </a:lnTo>
                  <a:lnTo>
                    <a:pt x="8230305" y="5887796"/>
                  </a:lnTo>
                  <a:lnTo>
                    <a:pt x="8263503" y="5854624"/>
                  </a:lnTo>
                  <a:lnTo>
                    <a:pt x="8295403" y="5820223"/>
                  </a:lnTo>
                  <a:lnTo>
                    <a:pt x="8325931" y="5784664"/>
                  </a:lnTo>
                  <a:lnTo>
                    <a:pt x="8355015" y="5748020"/>
                  </a:lnTo>
                  <a:lnTo>
                    <a:pt x="8382582" y="5710361"/>
                  </a:lnTo>
                  <a:lnTo>
                    <a:pt x="8408560" y="5671760"/>
                  </a:lnTo>
                  <a:lnTo>
                    <a:pt x="8432877" y="5632289"/>
                  </a:lnTo>
                  <a:lnTo>
                    <a:pt x="8455460" y="5592021"/>
                  </a:lnTo>
                  <a:lnTo>
                    <a:pt x="8476236" y="5551026"/>
                  </a:lnTo>
                  <a:lnTo>
                    <a:pt x="8495133" y="5509377"/>
                  </a:lnTo>
                  <a:lnTo>
                    <a:pt x="8512078" y="5467146"/>
                  </a:lnTo>
                  <a:lnTo>
                    <a:pt x="8526999" y="5424405"/>
                  </a:lnTo>
                  <a:lnTo>
                    <a:pt x="8539824" y="5381226"/>
                  </a:lnTo>
                  <a:lnTo>
                    <a:pt x="8550479" y="5337681"/>
                  </a:lnTo>
                  <a:lnTo>
                    <a:pt x="8558893" y="5293842"/>
                  </a:lnTo>
                  <a:lnTo>
                    <a:pt x="8564993" y="5249781"/>
                  </a:lnTo>
                  <a:lnTo>
                    <a:pt x="8568706" y="5205569"/>
                  </a:lnTo>
                  <a:lnTo>
                    <a:pt x="8569960" y="5161280"/>
                  </a:lnTo>
                  <a:lnTo>
                    <a:pt x="8569960" y="1032510"/>
                  </a:lnTo>
                  <a:lnTo>
                    <a:pt x="8568706" y="988322"/>
                  </a:lnTo>
                  <a:lnTo>
                    <a:pt x="8564993" y="944202"/>
                  </a:lnTo>
                  <a:lnTo>
                    <a:pt x="8558893" y="900220"/>
                  </a:lnTo>
                  <a:lnTo>
                    <a:pt x="8550479" y="856449"/>
                  </a:lnTo>
                  <a:lnTo>
                    <a:pt x="8539824" y="812962"/>
                  </a:lnTo>
                  <a:lnTo>
                    <a:pt x="8526999" y="769832"/>
                  </a:lnTo>
                  <a:lnTo>
                    <a:pt x="8512078" y="727130"/>
                  </a:lnTo>
                  <a:lnTo>
                    <a:pt x="8495133" y="684930"/>
                  </a:lnTo>
                  <a:lnTo>
                    <a:pt x="8476236" y="643304"/>
                  </a:lnTo>
                  <a:lnTo>
                    <a:pt x="8455460" y="602324"/>
                  </a:lnTo>
                  <a:lnTo>
                    <a:pt x="8432877" y="562063"/>
                  </a:lnTo>
                  <a:lnTo>
                    <a:pt x="8408560" y="522593"/>
                  </a:lnTo>
                  <a:lnTo>
                    <a:pt x="8382582" y="483987"/>
                  </a:lnTo>
                  <a:lnTo>
                    <a:pt x="8355015" y="446318"/>
                  </a:lnTo>
                  <a:lnTo>
                    <a:pt x="8325931" y="409658"/>
                  </a:lnTo>
                  <a:lnTo>
                    <a:pt x="8295403" y="374079"/>
                  </a:lnTo>
                  <a:lnTo>
                    <a:pt x="8263503" y="339654"/>
                  </a:lnTo>
                  <a:lnTo>
                    <a:pt x="8230305" y="306456"/>
                  </a:lnTo>
                  <a:lnTo>
                    <a:pt x="8195880" y="274556"/>
                  </a:lnTo>
                  <a:lnTo>
                    <a:pt x="8160301" y="244028"/>
                  </a:lnTo>
                  <a:lnTo>
                    <a:pt x="8123641" y="214944"/>
                  </a:lnTo>
                  <a:lnTo>
                    <a:pt x="8085972" y="187377"/>
                  </a:lnTo>
                  <a:lnTo>
                    <a:pt x="8047366" y="161399"/>
                  </a:lnTo>
                  <a:lnTo>
                    <a:pt x="8007896" y="137082"/>
                  </a:lnTo>
                  <a:lnTo>
                    <a:pt x="7967635" y="114499"/>
                  </a:lnTo>
                  <a:lnTo>
                    <a:pt x="7926655" y="93723"/>
                  </a:lnTo>
                  <a:lnTo>
                    <a:pt x="7885029" y="74826"/>
                  </a:lnTo>
                  <a:lnTo>
                    <a:pt x="7842829" y="57881"/>
                  </a:lnTo>
                  <a:lnTo>
                    <a:pt x="7800127" y="42960"/>
                  </a:lnTo>
                  <a:lnTo>
                    <a:pt x="7756997" y="30135"/>
                  </a:lnTo>
                  <a:lnTo>
                    <a:pt x="7713510" y="19480"/>
                  </a:lnTo>
                  <a:lnTo>
                    <a:pt x="7669739" y="11066"/>
                  </a:lnTo>
                  <a:lnTo>
                    <a:pt x="7625757" y="4966"/>
                  </a:lnTo>
                  <a:lnTo>
                    <a:pt x="7581637" y="1253"/>
                  </a:lnTo>
                  <a:lnTo>
                    <a:pt x="7537450" y="0"/>
                  </a:lnTo>
                  <a:lnTo>
                    <a:pt x="1032510" y="0"/>
                  </a:lnTo>
                  <a:close/>
                </a:path>
              </a:pathLst>
            </a:custGeom>
            <a:ln w="9344">
              <a:solidFill>
                <a:srgbClr val="379F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05510" y="640079"/>
            <a:ext cx="28009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Medical</a:t>
            </a:r>
            <a:r>
              <a:rPr spc="-55" dirty="0"/>
              <a:t> </a:t>
            </a:r>
            <a:r>
              <a:rPr spc="-10" dirty="0"/>
              <a:t>Research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01750" y="5593079"/>
            <a:ext cx="63265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5380" marR="5080" indent="-11226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AI Technology can perform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delicate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operations  more precisely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efficiently.</a:t>
            </a:r>
            <a:r>
              <a:rPr sz="2400" spc="-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5410" y="1243270"/>
            <a:ext cx="7901305" cy="4012565"/>
            <a:chOff x="585410" y="1243270"/>
            <a:chExt cx="7901305" cy="4012565"/>
          </a:xfrm>
        </p:grpSpPr>
        <p:sp>
          <p:nvSpPr>
            <p:cNvPr id="9" name="object 9"/>
            <p:cNvSpPr/>
            <p:nvPr/>
          </p:nvSpPr>
          <p:spPr>
            <a:xfrm>
              <a:off x="3898840" y="1243270"/>
              <a:ext cx="4587358" cy="33859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5410" y="2011620"/>
              <a:ext cx="3796148" cy="32436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45427" y="399097"/>
            <a:ext cx="8579485" cy="6203315"/>
            <a:chOff x="245427" y="399097"/>
            <a:chExt cx="8579485" cy="6203315"/>
          </a:xfrm>
        </p:grpSpPr>
        <p:sp>
          <p:nvSpPr>
            <p:cNvPr id="4" name="object 4"/>
            <p:cNvSpPr/>
            <p:nvPr/>
          </p:nvSpPr>
          <p:spPr>
            <a:xfrm>
              <a:off x="250190" y="403859"/>
              <a:ext cx="8569960" cy="61937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0190" y="403859"/>
              <a:ext cx="8569960" cy="6193790"/>
            </a:xfrm>
            <a:custGeom>
              <a:avLst/>
              <a:gdLst/>
              <a:ahLst/>
              <a:cxnLst/>
              <a:rect l="l" t="t" r="r" b="b"/>
              <a:pathLst>
                <a:path w="8569960" h="6193790">
                  <a:moveTo>
                    <a:pt x="1032510" y="0"/>
                  </a:moveTo>
                  <a:lnTo>
                    <a:pt x="988220" y="1253"/>
                  </a:lnTo>
                  <a:lnTo>
                    <a:pt x="944008" y="4966"/>
                  </a:lnTo>
                  <a:lnTo>
                    <a:pt x="899947" y="11066"/>
                  </a:lnTo>
                  <a:lnTo>
                    <a:pt x="856108" y="19480"/>
                  </a:lnTo>
                  <a:lnTo>
                    <a:pt x="812563" y="30135"/>
                  </a:lnTo>
                  <a:lnTo>
                    <a:pt x="769384" y="42960"/>
                  </a:lnTo>
                  <a:lnTo>
                    <a:pt x="726643" y="57881"/>
                  </a:lnTo>
                  <a:lnTo>
                    <a:pt x="684412" y="74826"/>
                  </a:lnTo>
                  <a:lnTo>
                    <a:pt x="642763" y="93723"/>
                  </a:lnTo>
                  <a:lnTo>
                    <a:pt x="601768" y="114499"/>
                  </a:lnTo>
                  <a:lnTo>
                    <a:pt x="561500" y="137082"/>
                  </a:lnTo>
                  <a:lnTo>
                    <a:pt x="522029" y="161399"/>
                  </a:lnTo>
                  <a:lnTo>
                    <a:pt x="483428" y="187377"/>
                  </a:lnTo>
                  <a:lnTo>
                    <a:pt x="445769" y="214944"/>
                  </a:lnTo>
                  <a:lnTo>
                    <a:pt x="409125" y="244028"/>
                  </a:lnTo>
                  <a:lnTo>
                    <a:pt x="373566" y="274556"/>
                  </a:lnTo>
                  <a:lnTo>
                    <a:pt x="339165" y="306456"/>
                  </a:lnTo>
                  <a:lnTo>
                    <a:pt x="305993" y="339654"/>
                  </a:lnTo>
                  <a:lnTo>
                    <a:pt x="274124" y="374079"/>
                  </a:lnTo>
                  <a:lnTo>
                    <a:pt x="243628" y="409658"/>
                  </a:lnTo>
                  <a:lnTo>
                    <a:pt x="214579" y="446318"/>
                  </a:lnTo>
                  <a:lnTo>
                    <a:pt x="187047" y="483987"/>
                  </a:lnTo>
                  <a:lnTo>
                    <a:pt x="161105" y="522593"/>
                  </a:lnTo>
                  <a:lnTo>
                    <a:pt x="136824" y="562063"/>
                  </a:lnTo>
                  <a:lnTo>
                    <a:pt x="114277" y="602324"/>
                  </a:lnTo>
                  <a:lnTo>
                    <a:pt x="93536" y="643304"/>
                  </a:lnTo>
                  <a:lnTo>
                    <a:pt x="74673" y="684930"/>
                  </a:lnTo>
                  <a:lnTo>
                    <a:pt x="57759" y="727130"/>
                  </a:lnTo>
                  <a:lnTo>
                    <a:pt x="42867" y="769832"/>
                  </a:lnTo>
                  <a:lnTo>
                    <a:pt x="30069" y="812962"/>
                  </a:lnTo>
                  <a:lnTo>
                    <a:pt x="19436" y="856449"/>
                  </a:lnTo>
                  <a:lnTo>
                    <a:pt x="11040" y="900220"/>
                  </a:lnTo>
                  <a:lnTo>
                    <a:pt x="4954" y="944202"/>
                  </a:lnTo>
                  <a:lnTo>
                    <a:pt x="1250" y="988322"/>
                  </a:lnTo>
                  <a:lnTo>
                    <a:pt x="0" y="1032510"/>
                  </a:lnTo>
                  <a:lnTo>
                    <a:pt x="0" y="5161280"/>
                  </a:lnTo>
                  <a:lnTo>
                    <a:pt x="1250" y="5205569"/>
                  </a:lnTo>
                  <a:lnTo>
                    <a:pt x="4954" y="5249781"/>
                  </a:lnTo>
                  <a:lnTo>
                    <a:pt x="11040" y="5293842"/>
                  </a:lnTo>
                  <a:lnTo>
                    <a:pt x="19436" y="5337681"/>
                  </a:lnTo>
                  <a:lnTo>
                    <a:pt x="30069" y="5381226"/>
                  </a:lnTo>
                  <a:lnTo>
                    <a:pt x="42867" y="5424405"/>
                  </a:lnTo>
                  <a:lnTo>
                    <a:pt x="57759" y="5467146"/>
                  </a:lnTo>
                  <a:lnTo>
                    <a:pt x="74673" y="5509377"/>
                  </a:lnTo>
                  <a:lnTo>
                    <a:pt x="93536" y="5551026"/>
                  </a:lnTo>
                  <a:lnTo>
                    <a:pt x="114277" y="5592021"/>
                  </a:lnTo>
                  <a:lnTo>
                    <a:pt x="136824" y="5632289"/>
                  </a:lnTo>
                  <a:lnTo>
                    <a:pt x="161105" y="5671760"/>
                  </a:lnTo>
                  <a:lnTo>
                    <a:pt x="187047" y="5710361"/>
                  </a:lnTo>
                  <a:lnTo>
                    <a:pt x="214579" y="5748020"/>
                  </a:lnTo>
                  <a:lnTo>
                    <a:pt x="243628" y="5784664"/>
                  </a:lnTo>
                  <a:lnTo>
                    <a:pt x="274124" y="5820223"/>
                  </a:lnTo>
                  <a:lnTo>
                    <a:pt x="305993" y="5854624"/>
                  </a:lnTo>
                  <a:lnTo>
                    <a:pt x="339165" y="5887796"/>
                  </a:lnTo>
                  <a:lnTo>
                    <a:pt x="373566" y="5919665"/>
                  </a:lnTo>
                  <a:lnTo>
                    <a:pt x="409125" y="5950161"/>
                  </a:lnTo>
                  <a:lnTo>
                    <a:pt x="445769" y="5979210"/>
                  </a:lnTo>
                  <a:lnTo>
                    <a:pt x="483428" y="6006742"/>
                  </a:lnTo>
                  <a:lnTo>
                    <a:pt x="522029" y="6032684"/>
                  </a:lnTo>
                  <a:lnTo>
                    <a:pt x="561500" y="6056965"/>
                  </a:lnTo>
                  <a:lnTo>
                    <a:pt x="601768" y="6079512"/>
                  </a:lnTo>
                  <a:lnTo>
                    <a:pt x="642763" y="6100253"/>
                  </a:lnTo>
                  <a:lnTo>
                    <a:pt x="684412" y="6119116"/>
                  </a:lnTo>
                  <a:lnTo>
                    <a:pt x="726643" y="6136030"/>
                  </a:lnTo>
                  <a:lnTo>
                    <a:pt x="769384" y="6150922"/>
                  </a:lnTo>
                  <a:lnTo>
                    <a:pt x="812563" y="6163720"/>
                  </a:lnTo>
                  <a:lnTo>
                    <a:pt x="856108" y="6174353"/>
                  </a:lnTo>
                  <a:lnTo>
                    <a:pt x="899947" y="6182749"/>
                  </a:lnTo>
                  <a:lnTo>
                    <a:pt x="944008" y="6188835"/>
                  </a:lnTo>
                  <a:lnTo>
                    <a:pt x="988220" y="6192539"/>
                  </a:lnTo>
                  <a:lnTo>
                    <a:pt x="1032510" y="6193790"/>
                  </a:lnTo>
                  <a:lnTo>
                    <a:pt x="7537450" y="6193790"/>
                  </a:lnTo>
                  <a:lnTo>
                    <a:pt x="7581637" y="6192539"/>
                  </a:lnTo>
                  <a:lnTo>
                    <a:pt x="7625757" y="6188835"/>
                  </a:lnTo>
                  <a:lnTo>
                    <a:pt x="7669739" y="6182749"/>
                  </a:lnTo>
                  <a:lnTo>
                    <a:pt x="7713510" y="6174353"/>
                  </a:lnTo>
                  <a:lnTo>
                    <a:pt x="7756997" y="6163720"/>
                  </a:lnTo>
                  <a:lnTo>
                    <a:pt x="7800127" y="6150922"/>
                  </a:lnTo>
                  <a:lnTo>
                    <a:pt x="7842829" y="6136030"/>
                  </a:lnTo>
                  <a:lnTo>
                    <a:pt x="7885029" y="6119116"/>
                  </a:lnTo>
                  <a:lnTo>
                    <a:pt x="7926655" y="6100253"/>
                  </a:lnTo>
                  <a:lnTo>
                    <a:pt x="7967635" y="6079512"/>
                  </a:lnTo>
                  <a:lnTo>
                    <a:pt x="8007896" y="6056965"/>
                  </a:lnTo>
                  <a:lnTo>
                    <a:pt x="8047366" y="6032684"/>
                  </a:lnTo>
                  <a:lnTo>
                    <a:pt x="8085972" y="6006742"/>
                  </a:lnTo>
                  <a:lnTo>
                    <a:pt x="8123641" y="5979210"/>
                  </a:lnTo>
                  <a:lnTo>
                    <a:pt x="8160301" y="5950161"/>
                  </a:lnTo>
                  <a:lnTo>
                    <a:pt x="8195880" y="5919665"/>
                  </a:lnTo>
                  <a:lnTo>
                    <a:pt x="8230305" y="5887796"/>
                  </a:lnTo>
                  <a:lnTo>
                    <a:pt x="8263503" y="5854624"/>
                  </a:lnTo>
                  <a:lnTo>
                    <a:pt x="8295403" y="5820223"/>
                  </a:lnTo>
                  <a:lnTo>
                    <a:pt x="8325931" y="5784664"/>
                  </a:lnTo>
                  <a:lnTo>
                    <a:pt x="8355015" y="5748020"/>
                  </a:lnTo>
                  <a:lnTo>
                    <a:pt x="8382582" y="5710361"/>
                  </a:lnTo>
                  <a:lnTo>
                    <a:pt x="8408560" y="5671760"/>
                  </a:lnTo>
                  <a:lnTo>
                    <a:pt x="8432877" y="5632289"/>
                  </a:lnTo>
                  <a:lnTo>
                    <a:pt x="8455460" y="5592021"/>
                  </a:lnTo>
                  <a:lnTo>
                    <a:pt x="8476236" y="5551026"/>
                  </a:lnTo>
                  <a:lnTo>
                    <a:pt x="8495133" y="5509377"/>
                  </a:lnTo>
                  <a:lnTo>
                    <a:pt x="8512078" y="5467146"/>
                  </a:lnTo>
                  <a:lnTo>
                    <a:pt x="8526999" y="5424405"/>
                  </a:lnTo>
                  <a:lnTo>
                    <a:pt x="8539824" y="5381226"/>
                  </a:lnTo>
                  <a:lnTo>
                    <a:pt x="8550479" y="5337681"/>
                  </a:lnTo>
                  <a:lnTo>
                    <a:pt x="8558893" y="5293842"/>
                  </a:lnTo>
                  <a:lnTo>
                    <a:pt x="8564993" y="5249781"/>
                  </a:lnTo>
                  <a:lnTo>
                    <a:pt x="8568706" y="5205569"/>
                  </a:lnTo>
                  <a:lnTo>
                    <a:pt x="8569960" y="5161280"/>
                  </a:lnTo>
                  <a:lnTo>
                    <a:pt x="8569960" y="1032510"/>
                  </a:lnTo>
                  <a:lnTo>
                    <a:pt x="8568706" y="988322"/>
                  </a:lnTo>
                  <a:lnTo>
                    <a:pt x="8564993" y="944202"/>
                  </a:lnTo>
                  <a:lnTo>
                    <a:pt x="8558893" y="900220"/>
                  </a:lnTo>
                  <a:lnTo>
                    <a:pt x="8550479" y="856449"/>
                  </a:lnTo>
                  <a:lnTo>
                    <a:pt x="8539824" y="812962"/>
                  </a:lnTo>
                  <a:lnTo>
                    <a:pt x="8526999" y="769832"/>
                  </a:lnTo>
                  <a:lnTo>
                    <a:pt x="8512078" y="727130"/>
                  </a:lnTo>
                  <a:lnTo>
                    <a:pt x="8495133" y="684930"/>
                  </a:lnTo>
                  <a:lnTo>
                    <a:pt x="8476236" y="643304"/>
                  </a:lnTo>
                  <a:lnTo>
                    <a:pt x="8455460" y="602324"/>
                  </a:lnTo>
                  <a:lnTo>
                    <a:pt x="8432877" y="562063"/>
                  </a:lnTo>
                  <a:lnTo>
                    <a:pt x="8408560" y="522593"/>
                  </a:lnTo>
                  <a:lnTo>
                    <a:pt x="8382582" y="483987"/>
                  </a:lnTo>
                  <a:lnTo>
                    <a:pt x="8355015" y="446318"/>
                  </a:lnTo>
                  <a:lnTo>
                    <a:pt x="8325931" y="409658"/>
                  </a:lnTo>
                  <a:lnTo>
                    <a:pt x="8295403" y="374079"/>
                  </a:lnTo>
                  <a:lnTo>
                    <a:pt x="8263503" y="339654"/>
                  </a:lnTo>
                  <a:lnTo>
                    <a:pt x="8230305" y="306456"/>
                  </a:lnTo>
                  <a:lnTo>
                    <a:pt x="8195880" y="274556"/>
                  </a:lnTo>
                  <a:lnTo>
                    <a:pt x="8160301" y="244028"/>
                  </a:lnTo>
                  <a:lnTo>
                    <a:pt x="8123641" y="214944"/>
                  </a:lnTo>
                  <a:lnTo>
                    <a:pt x="8085972" y="187377"/>
                  </a:lnTo>
                  <a:lnTo>
                    <a:pt x="8047366" y="161399"/>
                  </a:lnTo>
                  <a:lnTo>
                    <a:pt x="8007896" y="137082"/>
                  </a:lnTo>
                  <a:lnTo>
                    <a:pt x="7967635" y="114499"/>
                  </a:lnTo>
                  <a:lnTo>
                    <a:pt x="7926655" y="93723"/>
                  </a:lnTo>
                  <a:lnTo>
                    <a:pt x="7885029" y="74826"/>
                  </a:lnTo>
                  <a:lnTo>
                    <a:pt x="7842829" y="57881"/>
                  </a:lnTo>
                  <a:lnTo>
                    <a:pt x="7800127" y="42960"/>
                  </a:lnTo>
                  <a:lnTo>
                    <a:pt x="7756997" y="30135"/>
                  </a:lnTo>
                  <a:lnTo>
                    <a:pt x="7713510" y="19480"/>
                  </a:lnTo>
                  <a:lnTo>
                    <a:pt x="7669739" y="11066"/>
                  </a:lnTo>
                  <a:lnTo>
                    <a:pt x="7625757" y="4966"/>
                  </a:lnTo>
                  <a:lnTo>
                    <a:pt x="7581637" y="1253"/>
                  </a:lnTo>
                  <a:lnTo>
                    <a:pt x="7537450" y="0"/>
                  </a:lnTo>
                  <a:lnTo>
                    <a:pt x="1032510" y="0"/>
                  </a:lnTo>
                  <a:close/>
                </a:path>
              </a:pathLst>
            </a:custGeom>
            <a:ln w="9344">
              <a:solidFill>
                <a:srgbClr val="379F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1410" y="496570"/>
            <a:ext cx="23380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Entertainment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017210" y="956250"/>
            <a:ext cx="7243445" cy="5313045"/>
            <a:chOff x="1017210" y="956250"/>
            <a:chExt cx="7243445" cy="5313045"/>
          </a:xfrm>
        </p:grpSpPr>
        <p:sp>
          <p:nvSpPr>
            <p:cNvPr id="8" name="object 8"/>
            <p:cNvSpPr/>
            <p:nvPr/>
          </p:nvSpPr>
          <p:spPr>
            <a:xfrm>
              <a:off x="1667450" y="1315660"/>
              <a:ext cx="2499478" cy="25007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59521" y="956250"/>
              <a:ext cx="3290688" cy="27331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83801" y="3403540"/>
              <a:ext cx="2776338" cy="28626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17210" y="3835340"/>
              <a:ext cx="4370188" cy="24334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846569" y="3436620"/>
            <a:ext cx="1361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Robo</a:t>
            </a:r>
            <a:r>
              <a:rPr sz="2400" spc="-7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Dog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69110" y="3436620"/>
            <a:ext cx="1300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Asteroids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1410" y="5885179"/>
            <a:ext cx="2472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X </a:t>
            </a:r>
            <a:r>
              <a:rPr sz="2400" spc="-5" dirty="0">
                <a:solidFill>
                  <a:srgbClr val="FFFFFF"/>
                </a:solidFill>
                <a:latin typeface="Georgia"/>
                <a:cs typeface="Georgia"/>
              </a:rPr>
              <a:t>Men: The</a:t>
            </a:r>
            <a:r>
              <a:rPr sz="2400" spc="-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Game</a:t>
            </a:r>
            <a:endParaRPr sz="2400">
              <a:latin typeface="Georgia"/>
              <a:cs typeface="Georgi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520847" y="2893467"/>
            <a:ext cx="2364105" cy="1862455"/>
            <a:chOff x="3520847" y="2893467"/>
            <a:chExt cx="2364105" cy="1862455"/>
          </a:xfrm>
        </p:grpSpPr>
        <p:sp>
          <p:nvSpPr>
            <p:cNvPr id="16" name="object 16"/>
            <p:cNvSpPr/>
            <p:nvPr/>
          </p:nvSpPr>
          <p:spPr>
            <a:xfrm>
              <a:off x="3525519" y="2898140"/>
              <a:ext cx="2354580" cy="1852930"/>
            </a:xfrm>
            <a:custGeom>
              <a:avLst/>
              <a:gdLst/>
              <a:ahLst/>
              <a:cxnLst/>
              <a:rect l="l" t="t" r="r" b="b"/>
              <a:pathLst>
                <a:path w="2354579" h="1852929">
                  <a:moveTo>
                    <a:pt x="963929" y="0"/>
                  </a:moveTo>
                  <a:lnTo>
                    <a:pt x="908050" y="0"/>
                  </a:lnTo>
                  <a:lnTo>
                    <a:pt x="850900" y="2539"/>
                  </a:lnTo>
                  <a:lnTo>
                    <a:pt x="795019" y="7620"/>
                  </a:lnTo>
                  <a:lnTo>
                    <a:pt x="739139" y="15239"/>
                  </a:lnTo>
                  <a:lnTo>
                    <a:pt x="684529" y="25400"/>
                  </a:lnTo>
                  <a:lnTo>
                    <a:pt x="631189" y="39370"/>
                  </a:lnTo>
                  <a:lnTo>
                    <a:pt x="579119" y="54610"/>
                  </a:lnTo>
                  <a:lnTo>
                    <a:pt x="527050" y="72389"/>
                  </a:lnTo>
                  <a:lnTo>
                    <a:pt x="477519" y="92710"/>
                  </a:lnTo>
                  <a:lnTo>
                    <a:pt x="429259" y="115570"/>
                  </a:lnTo>
                  <a:lnTo>
                    <a:pt x="381000" y="140970"/>
                  </a:lnTo>
                  <a:lnTo>
                    <a:pt x="336550" y="168910"/>
                  </a:lnTo>
                  <a:lnTo>
                    <a:pt x="292100" y="198120"/>
                  </a:lnTo>
                  <a:lnTo>
                    <a:pt x="251459" y="229870"/>
                  </a:lnTo>
                  <a:lnTo>
                    <a:pt x="212089" y="264160"/>
                  </a:lnTo>
                  <a:lnTo>
                    <a:pt x="173989" y="300989"/>
                  </a:lnTo>
                  <a:lnTo>
                    <a:pt x="138429" y="337820"/>
                  </a:lnTo>
                  <a:lnTo>
                    <a:pt x="106679" y="378460"/>
                  </a:lnTo>
                  <a:lnTo>
                    <a:pt x="76200" y="419100"/>
                  </a:lnTo>
                  <a:lnTo>
                    <a:pt x="48259" y="462280"/>
                  </a:lnTo>
                  <a:lnTo>
                    <a:pt x="22859" y="506730"/>
                  </a:lnTo>
                  <a:lnTo>
                    <a:pt x="0" y="552450"/>
                  </a:lnTo>
                  <a:lnTo>
                    <a:pt x="513079" y="789940"/>
                  </a:lnTo>
                  <a:lnTo>
                    <a:pt x="525779" y="765810"/>
                  </a:lnTo>
                  <a:lnTo>
                    <a:pt x="537209" y="742950"/>
                  </a:lnTo>
                  <a:lnTo>
                    <a:pt x="552450" y="721360"/>
                  </a:lnTo>
                  <a:lnTo>
                    <a:pt x="584200" y="679450"/>
                  </a:lnTo>
                  <a:lnTo>
                    <a:pt x="621029" y="642620"/>
                  </a:lnTo>
                  <a:lnTo>
                    <a:pt x="662939" y="609600"/>
                  </a:lnTo>
                  <a:lnTo>
                    <a:pt x="684529" y="593089"/>
                  </a:lnTo>
                  <a:lnTo>
                    <a:pt x="708659" y="580389"/>
                  </a:lnTo>
                  <a:lnTo>
                    <a:pt x="731519" y="566420"/>
                  </a:lnTo>
                  <a:lnTo>
                    <a:pt x="756919" y="554989"/>
                  </a:lnTo>
                  <a:lnTo>
                    <a:pt x="835659" y="527050"/>
                  </a:lnTo>
                  <a:lnTo>
                    <a:pt x="890269" y="515620"/>
                  </a:lnTo>
                  <a:lnTo>
                    <a:pt x="947419" y="509270"/>
                  </a:lnTo>
                  <a:lnTo>
                    <a:pt x="975359" y="508000"/>
                  </a:lnTo>
                  <a:lnTo>
                    <a:pt x="1004569" y="508000"/>
                  </a:lnTo>
                  <a:lnTo>
                    <a:pt x="1033779" y="509270"/>
                  </a:lnTo>
                  <a:lnTo>
                    <a:pt x="1062989" y="511810"/>
                  </a:lnTo>
                  <a:lnTo>
                    <a:pt x="1092200" y="515620"/>
                  </a:lnTo>
                  <a:lnTo>
                    <a:pt x="1120139" y="521970"/>
                  </a:lnTo>
                  <a:lnTo>
                    <a:pt x="1149350" y="528320"/>
                  </a:lnTo>
                  <a:lnTo>
                    <a:pt x="1234439" y="556260"/>
                  </a:lnTo>
                  <a:lnTo>
                    <a:pt x="1314450" y="595630"/>
                  </a:lnTo>
                  <a:lnTo>
                    <a:pt x="1363979" y="627380"/>
                  </a:lnTo>
                  <a:lnTo>
                    <a:pt x="1410969" y="662939"/>
                  </a:lnTo>
                  <a:lnTo>
                    <a:pt x="1432559" y="683260"/>
                  </a:lnTo>
                  <a:lnTo>
                    <a:pt x="1454150" y="702310"/>
                  </a:lnTo>
                  <a:lnTo>
                    <a:pt x="1511300" y="768350"/>
                  </a:lnTo>
                  <a:lnTo>
                    <a:pt x="1543050" y="816610"/>
                  </a:lnTo>
                  <a:lnTo>
                    <a:pt x="1569719" y="866140"/>
                  </a:lnTo>
                  <a:lnTo>
                    <a:pt x="1591309" y="916940"/>
                  </a:lnTo>
                  <a:lnTo>
                    <a:pt x="1606550" y="970280"/>
                  </a:lnTo>
                  <a:lnTo>
                    <a:pt x="1616709" y="1022350"/>
                  </a:lnTo>
                  <a:lnTo>
                    <a:pt x="1620519" y="1076960"/>
                  </a:lnTo>
                  <a:lnTo>
                    <a:pt x="1620519" y="1102360"/>
                  </a:lnTo>
                  <a:lnTo>
                    <a:pt x="1616709" y="1155700"/>
                  </a:lnTo>
                  <a:lnTo>
                    <a:pt x="1606550" y="1206500"/>
                  </a:lnTo>
                  <a:lnTo>
                    <a:pt x="1590039" y="1256030"/>
                  </a:lnTo>
                  <a:lnTo>
                    <a:pt x="1579879" y="1280160"/>
                  </a:lnTo>
                  <a:lnTo>
                    <a:pt x="1318259" y="1159510"/>
                  </a:lnTo>
                  <a:lnTo>
                    <a:pt x="1626869" y="1852930"/>
                  </a:lnTo>
                  <a:lnTo>
                    <a:pt x="2354579" y="1638300"/>
                  </a:lnTo>
                  <a:lnTo>
                    <a:pt x="2092959" y="1517650"/>
                  </a:lnTo>
                  <a:lnTo>
                    <a:pt x="2113279" y="1470660"/>
                  </a:lnTo>
                  <a:lnTo>
                    <a:pt x="2131059" y="1422400"/>
                  </a:lnTo>
                  <a:lnTo>
                    <a:pt x="2145029" y="1372870"/>
                  </a:lnTo>
                  <a:lnTo>
                    <a:pt x="2156459" y="1323340"/>
                  </a:lnTo>
                  <a:lnTo>
                    <a:pt x="2165350" y="1272540"/>
                  </a:lnTo>
                  <a:lnTo>
                    <a:pt x="2171700" y="1220470"/>
                  </a:lnTo>
                  <a:lnTo>
                    <a:pt x="2174240" y="1169670"/>
                  </a:lnTo>
                  <a:lnTo>
                    <a:pt x="2174240" y="1116330"/>
                  </a:lnTo>
                  <a:lnTo>
                    <a:pt x="2171700" y="1064260"/>
                  </a:lnTo>
                  <a:lnTo>
                    <a:pt x="2166619" y="1012190"/>
                  </a:lnTo>
                  <a:lnTo>
                    <a:pt x="2157729" y="960120"/>
                  </a:lnTo>
                  <a:lnTo>
                    <a:pt x="2146300" y="906780"/>
                  </a:lnTo>
                  <a:lnTo>
                    <a:pt x="2132329" y="855980"/>
                  </a:lnTo>
                  <a:lnTo>
                    <a:pt x="2115819" y="803910"/>
                  </a:lnTo>
                  <a:lnTo>
                    <a:pt x="2095500" y="753110"/>
                  </a:lnTo>
                  <a:lnTo>
                    <a:pt x="2073909" y="702310"/>
                  </a:lnTo>
                  <a:lnTo>
                    <a:pt x="2048509" y="654050"/>
                  </a:lnTo>
                  <a:lnTo>
                    <a:pt x="2020569" y="605789"/>
                  </a:lnTo>
                  <a:lnTo>
                    <a:pt x="1991359" y="558800"/>
                  </a:lnTo>
                  <a:lnTo>
                    <a:pt x="1958339" y="513080"/>
                  </a:lnTo>
                  <a:lnTo>
                    <a:pt x="1924050" y="467360"/>
                  </a:lnTo>
                  <a:lnTo>
                    <a:pt x="1887219" y="424180"/>
                  </a:lnTo>
                  <a:lnTo>
                    <a:pt x="1846579" y="382270"/>
                  </a:lnTo>
                  <a:lnTo>
                    <a:pt x="1805939" y="342900"/>
                  </a:lnTo>
                  <a:lnTo>
                    <a:pt x="1762759" y="304800"/>
                  </a:lnTo>
                  <a:lnTo>
                    <a:pt x="1671319" y="233680"/>
                  </a:lnTo>
                  <a:lnTo>
                    <a:pt x="1623059" y="201930"/>
                  </a:lnTo>
                  <a:lnTo>
                    <a:pt x="1572259" y="171450"/>
                  </a:lnTo>
                  <a:lnTo>
                    <a:pt x="1521459" y="144780"/>
                  </a:lnTo>
                  <a:lnTo>
                    <a:pt x="1469389" y="118110"/>
                  </a:lnTo>
                  <a:lnTo>
                    <a:pt x="1414779" y="95250"/>
                  </a:lnTo>
                  <a:lnTo>
                    <a:pt x="1360169" y="74930"/>
                  </a:lnTo>
                  <a:lnTo>
                    <a:pt x="1305559" y="55880"/>
                  </a:lnTo>
                  <a:lnTo>
                    <a:pt x="1249679" y="40639"/>
                  </a:lnTo>
                  <a:lnTo>
                    <a:pt x="1192529" y="26670"/>
                  </a:lnTo>
                  <a:lnTo>
                    <a:pt x="1136650" y="16510"/>
                  </a:lnTo>
                  <a:lnTo>
                    <a:pt x="1079500" y="7620"/>
                  </a:lnTo>
                  <a:lnTo>
                    <a:pt x="1021079" y="2539"/>
                  </a:lnTo>
                  <a:lnTo>
                    <a:pt x="963929" y="0"/>
                  </a:lnTo>
                  <a:close/>
                </a:path>
              </a:pathLst>
            </a:custGeom>
            <a:solidFill>
              <a:srgbClr val="BADFE2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25519" y="2898140"/>
              <a:ext cx="2354580" cy="1852930"/>
            </a:xfrm>
            <a:custGeom>
              <a:avLst/>
              <a:gdLst/>
              <a:ahLst/>
              <a:cxnLst/>
              <a:rect l="l" t="t" r="r" b="b"/>
              <a:pathLst>
                <a:path w="2354579" h="1852929">
                  <a:moveTo>
                    <a:pt x="1579879" y="1280160"/>
                  </a:moveTo>
                  <a:lnTo>
                    <a:pt x="1598929" y="1231900"/>
                  </a:lnTo>
                  <a:lnTo>
                    <a:pt x="1611629" y="1182370"/>
                  </a:lnTo>
                  <a:lnTo>
                    <a:pt x="1619250" y="1129030"/>
                  </a:lnTo>
                  <a:lnTo>
                    <a:pt x="1620519" y="1102360"/>
                  </a:lnTo>
                  <a:lnTo>
                    <a:pt x="1620519" y="1076960"/>
                  </a:lnTo>
                  <a:lnTo>
                    <a:pt x="1616709" y="1022350"/>
                  </a:lnTo>
                  <a:lnTo>
                    <a:pt x="1606550" y="970280"/>
                  </a:lnTo>
                  <a:lnTo>
                    <a:pt x="1598929" y="943610"/>
                  </a:lnTo>
                  <a:lnTo>
                    <a:pt x="1591309" y="916940"/>
                  </a:lnTo>
                  <a:lnTo>
                    <a:pt x="1569719" y="866140"/>
                  </a:lnTo>
                  <a:lnTo>
                    <a:pt x="1543050" y="816610"/>
                  </a:lnTo>
                  <a:lnTo>
                    <a:pt x="1511300" y="768350"/>
                  </a:lnTo>
                  <a:lnTo>
                    <a:pt x="1474469" y="723900"/>
                  </a:lnTo>
                  <a:lnTo>
                    <a:pt x="1432559" y="683260"/>
                  </a:lnTo>
                  <a:lnTo>
                    <a:pt x="1410969" y="662939"/>
                  </a:lnTo>
                  <a:lnTo>
                    <a:pt x="1363979" y="627380"/>
                  </a:lnTo>
                  <a:lnTo>
                    <a:pt x="1314450" y="595630"/>
                  </a:lnTo>
                  <a:lnTo>
                    <a:pt x="1287779" y="581660"/>
                  </a:lnTo>
                  <a:lnTo>
                    <a:pt x="1261109" y="567689"/>
                  </a:lnTo>
                  <a:lnTo>
                    <a:pt x="1206500" y="546100"/>
                  </a:lnTo>
                  <a:lnTo>
                    <a:pt x="1149350" y="528320"/>
                  </a:lnTo>
                  <a:lnTo>
                    <a:pt x="1120139" y="521970"/>
                  </a:lnTo>
                  <a:lnTo>
                    <a:pt x="1092200" y="515620"/>
                  </a:lnTo>
                  <a:lnTo>
                    <a:pt x="1062989" y="511810"/>
                  </a:lnTo>
                  <a:lnTo>
                    <a:pt x="1033779" y="509270"/>
                  </a:lnTo>
                  <a:lnTo>
                    <a:pt x="1004569" y="508000"/>
                  </a:lnTo>
                  <a:lnTo>
                    <a:pt x="975359" y="508000"/>
                  </a:lnTo>
                  <a:lnTo>
                    <a:pt x="918209" y="511810"/>
                  </a:lnTo>
                  <a:lnTo>
                    <a:pt x="862329" y="520700"/>
                  </a:lnTo>
                  <a:lnTo>
                    <a:pt x="808989" y="535939"/>
                  </a:lnTo>
                  <a:lnTo>
                    <a:pt x="756919" y="554989"/>
                  </a:lnTo>
                  <a:lnTo>
                    <a:pt x="708659" y="580389"/>
                  </a:lnTo>
                  <a:lnTo>
                    <a:pt x="684529" y="593089"/>
                  </a:lnTo>
                  <a:lnTo>
                    <a:pt x="662939" y="609600"/>
                  </a:lnTo>
                  <a:lnTo>
                    <a:pt x="641350" y="624839"/>
                  </a:lnTo>
                  <a:lnTo>
                    <a:pt x="621029" y="642620"/>
                  </a:lnTo>
                  <a:lnTo>
                    <a:pt x="584200" y="679450"/>
                  </a:lnTo>
                  <a:lnTo>
                    <a:pt x="552450" y="721360"/>
                  </a:lnTo>
                  <a:lnTo>
                    <a:pt x="525779" y="765810"/>
                  </a:lnTo>
                  <a:lnTo>
                    <a:pt x="513079" y="789940"/>
                  </a:lnTo>
                  <a:lnTo>
                    <a:pt x="0" y="552450"/>
                  </a:lnTo>
                  <a:lnTo>
                    <a:pt x="22859" y="506730"/>
                  </a:lnTo>
                  <a:lnTo>
                    <a:pt x="48259" y="462280"/>
                  </a:lnTo>
                  <a:lnTo>
                    <a:pt x="76200" y="419100"/>
                  </a:lnTo>
                  <a:lnTo>
                    <a:pt x="106679" y="378460"/>
                  </a:lnTo>
                  <a:lnTo>
                    <a:pt x="138429" y="337820"/>
                  </a:lnTo>
                  <a:lnTo>
                    <a:pt x="173989" y="300989"/>
                  </a:lnTo>
                  <a:lnTo>
                    <a:pt x="212089" y="264160"/>
                  </a:lnTo>
                  <a:lnTo>
                    <a:pt x="251459" y="229870"/>
                  </a:lnTo>
                  <a:lnTo>
                    <a:pt x="292100" y="198120"/>
                  </a:lnTo>
                  <a:lnTo>
                    <a:pt x="336550" y="168910"/>
                  </a:lnTo>
                  <a:lnTo>
                    <a:pt x="381000" y="140970"/>
                  </a:lnTo>
                  <a:lnTo>
                    <a:pt x="429259" y="115570"/>
                  </a:lnTo>
                  <a:lnTo>
                    <a:pt x="477519" y="92710"/>
                  </a:lnTo>
                  <a:lnTo>
                    <a:pt x="527050" y="72389"/>
                  </a:lnTo>
                  <a:lnTo>
                    <a:pt x="579119" y="54610"/>
                  </a:lnTo>
                  <a:lnTo>
                    <a:pt x="631189" y="39370"/>
                  </a:lnTo>
                  <a:lnTo>
                    <a:pt x="684529" y="25400"/>
                  </a:lnTo>
                  <a:lnTo>
                    <a:pt x="739139" y="15239"/>
                  </a:lnTo>
                  <a:lnTo>
                    <a:pt x="795019" y="7620"/>
                  </a:lnTo>
                  <a:lnTo>
                    <a:pt x="850900" y="2539"/>
                  </a:lnTo>
                  <a:lnTo>
                    <a:pt x="908050" y="0"/>
                  </a:lnTo>
                  <a:lnTo>
                    <a:pt x="963929" y="0"/>
                  </a:lnTo>
                  <a:lnTo>
                    <a:pt x="1021079" y="2539"/>
                  </a:lnTo>
                  <a:lnTo>
                    <a:pt x="1079500" y="7620"/>
                  </a:lnTo>
                  <a:lnTo>
                    <a:pt x="1136650" y="16510"/>
                  </a:lnTo>
                  <a:lnTo>
                    <a:pt x="1192529" y="26670"/>
                  </a:lnTo>
                  <a:lnTo>
                    <a:pt x="1249679" y="40639"/>
                  </a:lnTo>
                  <a:lnTo>
                    <a:pt x="1305559" y="55880"/>
                  </a:lnTo>
                  <a:lnTo>
                    <a:pt x="1360169" y="74930"/>
                  </a:lnTo>
                  <a:lnTo>
                    <a:pt x="1414779" y="95250"/>
                  </a:lnTo>
                  <a:lnTo>
                    <a:pt x="1469389" y="118110"/>
                  </a:lnTo>
                  <a:lnTo>
                    <a:pt x="1521459" y="144780"/>
                  </a:lnTo>
                  <a:lnTo>
                    <a:pt x="1572259" y="171450"/>
                  </a:lnTo>
                  <a:lnTo>
                    <a:pt x="1623059" y="201930"/>
                  </a:lnTo>
                  <a:lnTo>
                    <a:pt x="1671319" y="233680"/>
                  </a:lnTo>
                  <a:lnTo>
                    <a:pt x="1717039" y="269239"/>
                  </a:lnTo>
                  <a:lnTo>
                    <a:pt x="1762759" y="304800"/>
                  </a:lnTo>
                  <a:lnTo>
                    <a:pt x="1805939" y="342900"/>
                  </a:lnTo>
                  <a:lnTo>
                    <a:pt x="1846579" y="382270"/>
                  </a:lnTo>
                  <a:lnTo>
                    <a:pt x="1887219" y="424180"/>
                  </a:lnTo>
                  <a:lnTo>
                    <a:pt x="1924050" y="467360"/>
                  </a:lnTo>
                  <a:lnTo>
                    <a:pt x="1958339" y="513080"/>
                  </a:lnTo>
                  <a:lnTo>
                    <a:pt x="1991359" y="558800"/>
                  </a:lnTo>
                  <a:lnTo>
                    <a:pt x="2020569" y="605789"/>
                  </a:lnTo>
                  <a:lnTo>
                    <a:pt x="2048509" y="654050"/>
                  </a:lnTo>
                  <a:lnTo>
                    <a:pt x="2073909" y="702310"/>
                  </a:lnTo>
                  <a:lnTo>
                    <a:pt x="2095500" y="753110"/>
                  </a:lnTo>
                  <a:lnTo>
                    <a:pt x="2115819" y="803910"/>
                  </a:lnTo>
                  <a:lnTo>
                    <a:pt x="2132329" y="855980"/>
                  </a:lnTo>
                  <a:lnTo>
                    <a:pt x="2146300" y="906780"/>
                  </a:lnTo>
                  <a:lnTo>
                    <a:pt x="2157729" y="960120"/>
                  </a:lnTo>
                  <a:lnTo>
                    <a:pt x="2166619" y="1012190"/>
                  </a:lnTo>
                  <a:lnTo>
                    <a:pt x="2171700" y="1064260"/>
                  </a:lnTo>
                  <a:lnTo>
                    <a:pt x="2174240" y="1116330"/>
                  </a:lnTo>
                  <a:lnTo>
                    <a:pt x="2174240" y="1169670"/>
                  </a:lnTo>
                  <a:lnTo>
                    <a:pt x="2171700" y="1220470"/>
                  </a:lnTo>
                  <a:lnTo>
                    <a:pt x="2165350" y="1272540"/>
                  </a:lnTo>
                  <a:lnTo>
                    <a:pt x="2156459" y="1323340"/>
                  </a:lnTo>
                  <a:lnTo>
                    <a:pt x="2145029" y="1372870"/>
                  </a:lnTo>
                  <a:lnTo>
                    <a:pt x="2131059" y="1422400"/>
                  </a:lnTo>
                  <a:lnTo>
                    <a:pt x="2113279" y="1470660"/>
                  </a:lnTo>
                  <a:lnTo>
                    <a:pt x="2092959" y="1517650"/>
                  </a:lnTo>
                  <a:lnTo>
                    <a:pt x="2354579" y="1638300"/>
                  </a:lnTo>
                  <a:lnTo>
                    <a:pt x="1626869" y="1852930"/>
                  </a:lnTo>
                  <a:lnTo>
                    <a:pt x="1318259" y="1159510"/>
                  </a:lnTo>
                  <a:lnTo>
                    <a:pt x="1579879" y="1280160"/>
                  </a:lnTo>
                  <a:close/>
                </a:path>
              </a:pathLst>
            </a:custGeom>
            <a:ln w="9344">
              <a:solidFill>
                <a:srgbClr val="00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80859" y="989329"/>
            <a:ext cx="574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D</a:t>
            </a:r>
            <a:r>
              <a:rPr sz="2400" spc="5" dirty="0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g</a:t>
            </a:r>
            <a:endParaRPr sz="2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0868" y="1478026"/>
            <a:ext cx="8290559" cy="2973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lvl="0" indent="-25654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CA1BE"/>
              </a:buClr>
              <a:buSzPct val="67500"/>
              <a:buFontTx/>
              <a:buChar char=""/>
              <a:tabLst>
                <a:tab pos="268605" algn="l"/>
                <a:tab pos="269240" algn="l"/>
              </a:tabLst>
              <a:defRPr/>
            </a:pPr>
            <a:r>
              <a:rPr kumimoji="0" sz="20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Computers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0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ability</a:t>
            </a:r>
            <a:r>
              <a:rPr kumimoji="0" sz="20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mimic</a:t>
            </a:r>
            <a:r>
              <a:rPr kumimoji="0" sz="20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duplicate</a:t>
            </a:r>
            <a:r>
              <a:rPr kumimoji="0" sz="20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0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functions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 </a:t>
            </a:r>
            <a:r>
              <a:rPr kumimoji="0" sz="20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0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human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brain.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2CA1BE"/>
              </a:buClr>
              <a:buSzTx/>
              <a:buFont typeface="Arial"/>
              <a:buChar char=""/>
              <a:tabLst/>
              <a:defRPr/>
            </a:pPr>
            <a:endParaRPr kumimoji="0" sz="2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68605" marR="645795" lvl="0" indent="-2565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1BE"/>
              </a:buClr>
              <a:buSzPct val="67500"/>
              <a:buFontTx/>
              <a:buChar char=""/>
              <a:tabLst>
                <a:tab pos="268605" algn="l"/>
                <a:tab pos="269240" algn="l"/>
              </a:tabLst>
              <a:defRPr/>
            </a:pPr>
            <a:r>
              <a:rPr kumimoji="0" sz="20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Artificial </a:t>
            </a:r>
            <a:r>
              <a:rPr kumimoji="0" sz="20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Intelligence 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20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0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intelligence </a:t>
            </a:r>
            <a:r>
              <a:rPr kumimoji="0" sz="20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machines </a:t>
            </a:r>
            <a:r>
              <a:rPr kumimoji="0" sz="20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20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</a:t>
            </a:r>
            <a:r>
              <a:rPr kumimoji="0" sz="20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branch </a:t>
            </a:r>
            <a:r>
              <a:rPr kumimoji="0" sz="20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20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computer 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science </a:t>
            </a:r>
            <a:r>
              <a:rPr kumimoji="0" sz="20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which </a:t>
            </a:r>
            <a:r>
              <a:rPr kumimoji="0" sz="20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aims </a:t>
            </a:r>
            <a:r>
              <a:rPr kumimoji="0" sz="200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create</a:t>
            </a:r>
            <a:r>
              <a:rPr kumimoji="0" sz="20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2CA1BE"/>
              </a:buClr>
              <a:buSzTx/>
              <a:buFont typeface="Arial"/>
              <a:buChar char=""/>
              <a:tabLst/>
              <a:defRPr/>
            </a:pPr>
            <a:endParaRPr kumimoji="0" sz="2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68605" marR="535305" lvl="0" indent="-2565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1BE"/>
              </a:buClr>
              <a:buSzPct val="67500"/>
              <a:buFontTx/>
              <a:buChar char=""/>
              <a:tabLst>
                <a:tab pos="268605" algn="l"/>
                <a:tab pos="269240" algn="l"/>
              </a:tabLst>
              <a:defRPr/>
            </a:pP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"The </a:t>
            </a:r>
            <a:r>
              <a:rPr kumimoji="0" sz="20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branch </a:t>
            </a:r>
            <a:r>
              <a:rPr kumimoji="0" sz="20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20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computer 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science </a:t>
            </a:r>
            <a:r>
              <a:rPr kumimoji="0" sz="2000" b="0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concerned </a:t>
            </a:r>
            <a:r>
              <a:rPr kumimoji="0" sz="2000" b="0" i="0" u="none" strike="noStrike" kern="1200" cap="none" spc="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20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</a:t>
            </a:r>
            <a:r>
              <a:rPr kumimoji="0" sz="20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automation </a:t>
            </a:r>
            <a:r>
              <a:rPr kumimoji="0" sz="20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20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intelligent </a:t>
            </a:r>
            <a:r>
              <a:rPr kumimoji="0" sz="20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behaviour" </a:t>
            </a: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(Luger </a:t>
            </a:r>
            <a:r>
              <a:rPr kumimoji="0" sz="20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20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Stubblefield.  </a:t>
            </a:r>
            <a:r>
              <a:rPr kumimoji="0" sz="20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1993).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86711" y="210311"/>
            <a:ext cx="5753100" cy="982980"/>
            <a:chOff x="1886711" y="210311"/>
            <a:chExt cx="5753100" cy="982980"/>
          </a:xfrm>
        </p:grpSpPr>
        <p:sp>
          <p:nvSpPr>
            <p:cNvPr id="4" name="object 4"/>
            <p:cNvSpPr/>
            <p:nvPr/>
          </p:nvSpPr>
          <p:spPr>
            <a:xfrm>
              <a:off x="1905761" y="229361"/>
              <a:ext cx="5715000" cy="944880"/>
            </a:xfrm>
            <a:custGeom>
              <a:avLst/>
              <a:gdLst/>
              <a:ahLst/>
              <a:cxnLst/>
              <a:rect l="l" t="t" r="r" b="b"/>
              <a:pathLst>
                <a:path w="5715000" h="944880">
                  <a:moveTo>
                    <a:pt x="0" y="944880"/>
                  </a:moveTo>
                  <a:lnTo>
                    <a:pt x="5714999" y="944880"/>
                  </a:lnTo>
                  <a:lnTo>
                    <a:pt x="5714999" y="0"/>
                  </a:lnTo>
                  <a:lnTo>
                    <a:pt x="0" y="0"/>
                  </a:lnTo>
                  <a:lnTo>
                    <a:pt x="0" y="94488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548263" y="417575"/>
              <a:ext cx="2431521" cy="4521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1378711"/>
            <a:ext cx="2157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u="heavy" spc="80" dirty="0">
                <a:uFill>
                  <a:solidFill>
                    <a:srgbClr val="000000"/>
                  </a:solidFill>
                </a:uFill>
              </a:rPr>
              <a:t>Advantages</a:t>
            </a:r>
            <a:r>
              <a:rPr sz="2400" spc="-95" dirty="0"/>
              <a:t> </a:t>
            </a:r>
            <a:r>
              <a:rPr spc="75" dirty="0"/>
              <a:t>:</a:t>
            </a:r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469900" marR="575945" indent="-457834">
              <a:lnSpc>
                <a:spcPct val="80000"/>
              </a:lnSpc>
              <a:spcBef>
                <a:spcPts val="530"/>
              </a:spcBef>
              <a:buClr>
                <a:srgbClr val="2CA1BE"/>
              </a:buClr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pc="65" dirty="0"/>
              <a:t>More </a:t>
            </a:r>
            <a:r>
              <a:rPr spc="100" dirty="0"/>
              <a:t>powerful </a:t>
            </a:r>
            <a:r>
              <a:rPr spc="75" dirty="0"/>
              <a:t>and </a:t>
            </a:r>
            <a:r>
              <a:rPr spc="100" dirty="0"/>
              <a:t>more  </a:t>
            </a:r>
            <a:r>
              <a:rPr spc="85" dirty="0"/>
              <a:t>useful</a:t>
            </a:r>
            <a:r>
              <a:rPr spc="55" dirty="0"/>
              <a:t> </a:t>
            </a:r>
            <a:r>
              <a:rPr spc="90" dirty="0"/>
              <a:t>computers.</a:t>
            </a:r>
          </a:p>
          <a:p>
            <a:pPr marL="469900" indent="-457834">
              <a:lnSpc>
                <a:spcPct val="100000"/>
              </a:lnSpc>
              <a:spcBef>
                <a:spcPts val="1895"/>
              </a:spcBef>
              <a:buClr>
                <a:srgbClr val="2CA1BE"/>
              </a:buClr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pc="40" dirty="0"/>
              <a:t>New </a:t>
            </a:r>
            <a:r>
              <a:rPr spc="75" dirty="0"/>
              <a:t>and </a:t>
            </a:r>
            <a:r>
              <a:rPr spc="100" dirty="0"/>
              <a:t>improved</a:t>
            </a:r>
            <a:r>
              <a:rPr spc="40" dirty="0"/>
              <a:t> </a:t>
            </a:r>
            <a:r>
              <a:rPr spc="70" dirty="0"/>
              <a:t>interfaces.</a:t>
            </a:r>
          </a:p>
          <a:p>
            <a:pPr marL="542925" indent="-530860">
              <a:lnSpc>
                <a:spcPct val="100000"/>
              </a:lnSpc>
              <a:spcBef>
                <a:spcPts val="1900"/>
              </a:spcBef>
              <a:buClr>
                <a:srgbClr val="2CA1BE"/>
              </a:buClr>
              <a:buFont typeface="Wingdings"/>
              <a:buChar char=""/>
              <a:tabLst>
                <a:tab pos="542925" algn="l"/>
                <a:tab pos="543560" algn="l"/>
              </a:tabLst>
            </a:pPr>
            <a:r>
              <a:rPr spc="50" dirty="0"/>
              <a:t>Solving </a:t>
            </a:r>
            <a:r>
              <a:rPr spc="65" dirty="0"/>
              <a:t>new</a:t>
            </a:r>
            <a:r>
              <a:rPr spc="85" dirty="0"/>
              <a:t> </a:t>
            </a:r>
            <a:r>
              <a:rPr spc="90" dirty="0"/>
              <a:t>problems.</a:t>
            </a:r>
          </a:p>
          <a:p>
            <a:pPr marL="469900" marR="1319530" indent="-457834">
              <a:lnSpc>
                <a:spcPct val="80000"/>
              </a:lnSpc>
              <a:spcBef>
                <a:spcPts val="2330"/>
              </a:spcBef>
              <a:buClr>
                <a:srgbClr val="2CA1BE"/>
              </a:buClr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pc="50" dirty="0"/>
              <a:t>Better </a:t>
            </a:r>
            <a:r>
              <a:rPr spc="100" dirty="0"/>
              <a:t>handling</a:t>
            </a:r>
            <a:r>
              <a:rPr spc="25" dirty="0"/>
              <a:t> </a:t>
            </a:r>
            <a:r>
              <a:rPr spc="125" dirty="0"/>
              <a:t>of  </a:t>
            </a:r>
            <a:r>
              <a:rPr spc="110" dirty="0"/>
              <a:t>information.</a:t>
            </a:r>
          </a:p>
          <a:p>
            <a:pPr marL="469900" marR="974725" indent="-457834">
              <a:lnSpc>
                <a:spcPct val="80000"/>
              </a:lnSpc>
              <a:spcBef>
                <a:spcPts val="2330"/>
              </a:spcBef>
              <a:buClr>
                <a:srgbClr val="2CA1BE"/>
              </a:buClr>
              <a:buFont typeface="Wingdings"/>
              <a:buChar char=""/>
              <a:tabLst>
                <a:tab pos="542925" algn="l"/>
                <a:tab pos="543560" algn="l"/>
              </a:tabLst>
            </a:pPr>
            <a:r>
              <a:rPr dirty="0"/>
              <a:t>	</a:t>
            </a:r>
            <a:r>
              <a:rPr spc="10" dirty="0"/>
              <a:t>Relieves </a:t>
            </a:r>
            <a:r>
              <a:rPr spc="114" dirty="0"/>
              <a:t>information  </a:t>
            </a:r>
            <a:r>
              <a:rPr spc="70" dirty="0"/>
              <a:t>overload.</a:t>
            </a:r>
          </a:p>
          <a:p>
            <a:pPr marL="469900" marR="328930" indent="-457834">
              <a:lnSpc>
                <a:spcPct val="80000"/>
              </a:lnSpc>
              <a:spcBef>
                <a:spcPts val="2325"/>
              </a:spcBef>
              <a:buClr>
                <a:srgbClr val="2CA1BE"/>
              </a:buClr>
              <a:buFont typeface="Wingdings"/>
              <a:buChar char=""/>
              <a:tabLst>
                <a:tab pos="542925" algn="l"/>
                <a:tab pos="543560" algn="l"/>
              </a:tabLst>
            </a:pPr>
            <a:r>
              <a:rPr dirty="0"/>
              <a:t>	</a:t>
            </a:r>
            <a:r>
              <a:rPr spc="65" dirty="0"/>
              <a:t>Conversion </a:t>
            </a:r>
            <a:r>
              <a:rPr spc="130" dirty="0"/>
              <a:t>of</a:t>
            </a:r>
            <a:r>
              <a:rPr spc="30" dirty="0"/>
              <a:t> </a:t>
            </a:r>
            <a:r>
              <a:rPr spc="110" dirty="0"/>
              <a:t>information  </a:t>
            </a:r>
            <a:r>
              <a:rPr spc="120" dirty="0"/>
              <a:t>into</a:t>
            </a:r>
            <a:r>
              <a:rPr spc="60" dirty="0"/>
              <a:t> </a:t>
            </a:r>
            <a:r>
              <a:rPr spc="90" dirty="0"/>
              <a:t>knowledge.</a:t>
            </a:r>
          </a:p>
        </p:txBody>
      </p:sp>
      <p:sp>
        <p:nvSpPr>
          <p:cNvPr id="4" name="object 4"/>
          <p:cNvSpPr/>
          <p:nvPr/>
        </p:nvSpPr>
        <p:spPr>
          <a:xfrm>
            <a:off x="4645914" y="1445513"/>
            <a:ext cx="4270375" cy="4803775"/>
          </a:xfrm>
          <a:custGeom>
            <a:avLst/>
            <a:gdLst/>
            <a:ahLst/>
            <a:cxnLst/>
            <a:rect l="l" t="t" r="r" b="b"/>
            <a:pathLst>
              <a:path w="4270375" h="4803775">
                <a:moveTo>
                  <a:pt x="0" y="4803648"/>
                </a:moveTo>
                <a:lnTo>
                  <a:pt x="4270247" y="4803648"/>
                </a:lnTo>
                <a:lnTo>
                  <a:pt x="4270247" y="0"/>
                </a:lnTo>
                <a:lnTo>
                  <a:pt x="0" y="0"/>
                </a:lnTo>
                <a:lnTo>
                  <a:pt x="0" y="4803648"/>
                </a:lnTo>
                <a:close/>
              </a:path>
            </a:pathLst>
          </a:custGeom>
          <a:ln w="28956">
            <a:solidFill>
              <a:srgbClr val="2CA1B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34254" y="1433576"/>
            <a:ext cx="2621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8605" algn="l"/>
              </a:tabLst>
              <a:defRPr/>
            </a:pPr>
            <a:r>
              <a:rPr kumimoji="0" sz="1600" b="0" i="0" u="none" strike="noStrike" kern="1200" cap="none" spc="-450" normalizeH="0" baseline="0" noProof="0" dirty="0">
                <a:ln>
                  <a:noFill/>
                </a:ln>
                <a:solidFill>
                  <a:srgbClr val="2CA1B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	</a:t>
            </a:r>
            <a:r>
              <a:rPr kumimoji="0" sz="2400" b="0" i="0" u="heavy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Disadvantages</a:t>
            </a:r>
            <a:r>
              <a:rPr kumimoji="0" sz="24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7719" y="2213864"/>
            <a:ext cx="3413125" cy="3272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marR="0" lvl="0" indent="-30226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A1BE"/>
              </a:buClr>
              <a:buSzTx/>
              <a:buFont typeface="Wingdings"/>
              <a:buChar char=""/>
              <a:tabLst>
                <a:tab pos="314325" algn="l"/>
                <a:tab pos="314960" algn="l"/>
              </a:tabLst>
              <a:defRPr/>
            </a:pP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Increased</a:t>
            </a: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costs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1BE"/>
              </a:buClr>
              <a:buSzTx/>
              <a:buFont typeface="Wingdings"/>
              <a:buChar char=""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467359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1BE"/>
              </a:buClr>
              <a:buSzTx/>
              <a:buFont typeface="Wingdings"/>
              <a:buChar char=""/>
              <a:tabLst>
                <a:tab pos="31496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Difficulty </a:t>
            </a:r>
            <a:r>
              <a:rPr kumimoji="0" sz="18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8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software  </a:t>
            </a:r>
            <a:r>
              <a:rPr kumimoji="0" sz="18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development </a:t>
            </a:r>
            <a:r>
              <a:rPr kumimoji="0" sz="1800" b="0" i="0" u="none" strike="noStrike" kern="1200" cap="none" spc="4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slow and  </a:t>
            </a: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expensive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1BE"/>
              </a:buClr>
              <a:buSzTx/>
              <a:buFont typeface="Wingdings"/>
              <a:buChar char=""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4325" marR="0" lvl="0" indent="-3022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1BE"/>
              </a:buClr>
              <a:buSzTx/>
              <a:buFont typeface="Wingdings"/>
              <a:buChar char=""/>
              <a:tabLst>
                <a:tab pos="314325" algn="l"/>
                <a:tab pos="314960" algn="l"/>
              </a:tabLst>
              <a:defRPr/>
            </a:pP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Few</a:t>
            </a: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experienced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programmers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1300" marR="508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1BE"/>
              </a:buClr>
              <a:buSzTx/>
              <a:buFont typeface="Wingdings"/>
              <a:buChar char=""/>
              <a:tabLst>
                <a:tab pos="314325" algn="l"/>
                <a:tab pos="31496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Few </a:t>
            </a:r>
            <a:r>
              <a:rPr kumimoji="0" sz="18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practical 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products 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have  </a:t>
            </a:r>
            <a:r>
              <a:rPr kumimoji="0" sz="18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reached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market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yet.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0868" y="1142746"/>
            <a:ext cx="8469630" cy="417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lvl="0" indent="-25654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A1BE"/>
              </a:buClr>
              <a:buSzPct val="66666"/>
              <a:buFontTx/>
              <a:buChar char=""/>
              <a:tabLst>
                <a:tab pos="268605" algn="l"/>
                <a:tab pos="269240" algn="l"/>
              </a:tabLst>
              <a:defRPr/>
            </a:pP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Looking </a:t>
            </a:r>
            <a:r>
              <a:rPr kumimoji="0" sz="18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features and </a:t>
            </a:r>
            <a:r>
              <a:rPr kumimoji="0" sz="18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</a:t>
            </a:r>
            <a:r>
              <a:rPr kumimoji="0" sz="18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wide application 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definitely stick </a:t>
            </a:r>
            <a:r>
              <a:rPr kumimoji="0" sz="18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artificial </a:t>
            </a:r>
            <a:r>
              <a:rPr kumimoji="0" sz="18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intelligence. 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Seeing </a:t>
            </a:r>
            <a:r>
              <a:rPr kumimoji="0" sz="18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development </a:t>
            </a:r>
            <a:r>
              <a:rPr kumimoji="0" sz="18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 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800" b="0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</a:t>
            </a:r>
            <a:r>
              <a:rPr kumimoji="0" sz="18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future  </a:t>
            </a:r>
            <a:r>
              <a:rPr kumimoji="0" sz="18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world 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8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becoming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artificial.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2CA1BE"/>
              </a:buClr>
              <a:buSzTx/>
              <a:buFont typeface="Arial"/>
              <a:buChar char=""/>
              <a:tabLst/>
              <a:defRPr/>
            </a:pPr>
            <a:endParaRPr kumimoji="0" sz="2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68605" marR="90170" lvl="0" indent="-25654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CA1BE"/>
              </a:buClr>
              <a:buSzPct val="66666"/>
              <a:buFontTx/>
              <a:buChar char=""/>
              <a:tabLst>
                <a:tab pos="268605" algn="l"/>
                <a:tab pos="269240" algn="l"/>
              </a:tabLst>
              <a:defRPr/>
            </a:pP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Biological </a:t>
            </a:r>
            <a:r>
              <a:rPr kumimoji="0" sz="18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intelligence 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8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fixed, 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because </a:t>
            </a:r>
            <a:r>
              <a:rPr kumimoji="0" sz="1800" b="0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old, </a:t>
            </a:r>
            <a:r>
              <a:rPr kumimoji="0" sz="18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mature paradigm </a:t>
            </a:r>
            <a:r>
              <a:rPr kumimoji="0" sz="1800" b="0" i="0" u="none" strike="noStrike" kern="1200" cap="none" spc="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but 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sz="18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paradigm </a:t>
            </a:r>
            <a:r>
              <a:rPr kumimoji="0" sz="18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non-biological </a:t>
            </a:r>
            <a:r>
              <a:rPr kumimoji="0" sz="18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computation 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8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intelligence </a:t>
            </a: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 </a:t>
            </a:r>
            <a:r>
              <a:rPr kumimoji="0" sz="18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growing</a:t>
            </a:r>
            <a:r>
              <a:rPr kumimoji="0" sz="18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exponentially.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2CA1BE"/>
              </a:buClr>
              <a:buSzTx/>
              <a:buFont typeface="Arial"/>
              <a:buChar char=""/>
              <a:tabLst/>
              <a:defRPr/>
            </a:pPr>
            <a:endParaRPr kumimoji="0" sz="2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68605" marR="65405" lvl="0" indent="-2565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1BE"/>
              </a:buClr>
              <a:buSzPct val="66666"/>
              <a:buFontTx/>
              <a:buChar char=""/>
              <a:tabLst>
                <a:tab pos="268605" algn="l"/>
                <a:tab pos="269240" algn="l"/>
              </a:tabLst>
              <a:defRPr/>
            </a:pPr>
            <a:r>
              <a:rPr kumimoji="0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 </a:t>
            </a:r>
            <a:r>
              <a:rPr kumimoji="0" sz="18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capacity </a:t>
            </a:r>
            <a:r>
              <a:rPr kumimoji="0" sz="18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human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brain 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probably </a:t>
            </a:r>
            <a:r>
              <a:rPr kumimoji="0" sz="18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order </a:t>
            </a:r>
            <a:r>
              <a:rPr kumimoji="0" sz="18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often 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thousand </a:t>
            </a:r>
            <a:r>
              <a:rPr kumimoji="0" sz="18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million </a:t>
            </a:r>
            <a:r>
              <a:rPr kumimoji="0" sz="18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binary 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digits. 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But </a:t>
            </a:r>
            <a:r>
              <a:rPr kumimoji="0" sz="18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most </a:t>
            </a:r>
            <a:r>
              <a:rPr kumimoji="0" sz="18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probably </a:t>
            </a: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used </a:t>
            </a:r>
            <a:r>
              <a:rPr kumimoji="0" sz="18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 </a:t>
            </a:r>
            <a:r>
              <a:rPr kumimoji="0" sz="18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remembering </a:t>
            </a: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visual </a:t>
            </a:r>
            <a:r>
              <a:rPr kumimoji="0" sz="18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impressions, 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 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comparatively </a:t>
            </a:r>
            <a:r>
              <a:rPr kumimoji="0" sz="18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wasteful</a:t>
            </a:r>
            <a:r>
              <a:rPr kumimoji="0" sz="18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ways.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2CA1BE"/>
              </a:buClr>
              <a:buSzTx/>
              <a:buFont typeface="Arial"/>
              <a:buChar char=""/>
              <a:tabLst/>
              <a:defRPr/>
            </a:pPr>
            <a:endParaRPr kumimoji="0" sz="2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68605" marR="0" lvl="0" indent="-2565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1BE"/>
              </a:buClr>
              <a:buSzPct val="66666"/>
              <a:buFontTx/>
              <a:buChar char=""/>
              <a:tabLst>
                <a:tab pos="268605" algn="l"/>
                <a:tab pos="269240" algn="l"/>
              </a:tabLst>
              <a:defRPr/>
            </a:pPr>
            <a:r>
              <a:rPr kumimoji="0" sz="18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Hence 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can 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say </a:t>
            </a:r>
            <a:r>
              <a:rPr kumimoji="0" sz="18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natural </a:t>
            </a:r>
            <a:r>
              <a:rPr kumimoji="0" sz="18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intelligence 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8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limited 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volatile</a:t>
            </a:r>
            <a:r>
              <a:rPr kumimoji="0" sz="1800" b="0" i="0" u="none" strike="noStrike" kern="1200" cap="none" spc="3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6860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world </a:t>
            </a:r>
            <a:r>
              <a:rPr kumimoji="0" sz="18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 </a:t>
            </a:r>
            <a:r>
              <a:rPr kumimoji="0" sz="18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depend </a:t>
            </a:r>
            <a:r>
              <a:rPr kumimoji="0" sz="18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upon </a:t>
            </a:r>
            <a:r>
              <a:rPr kumimoji="0" sz="18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computers </a:t>
            </a:r>
            <a:r>
              <a:rPr kumimoji="0" sz="18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8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smooth</a:t>
            </a:r>
            <a:r>
              <a:rPr kumimoji="0" sz="18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working.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34311" y="210311"/>
            <a:ext cx="6134100" cy="754380"/>
            <a:chOff x="1734311" y="210311"/>
            <a:chExt cx="6134100" cy="754380"/>
          </a:xfrm>
        </p:grpSpPr>
        <p:sp>
          <p:nvSpPr>
            <p:cNvPr id="4" name="object 4"/>
            <p:cNvSpPr/>
            <p:nvPr/>
          </p:nvSpPr>
          <p:spPr>
            <a:xfrm>
              <a:off x="1753361" y="229361"/>
              <a:ext cx="6096000" cy="716280"/>
            </a:xfrm>
            <a:custGeom>
              <a:avLst/>
              <a:gdLst/>
              <a:ahLst/>
              <a:cxnLst/>
              <a:rect l="l" t="t" r="r" b="b"/>
              <a:pathLst>
                <a:path w="6096000" h="716280">
                  <a:moveTo>
                    <a:pt x="0" y="716280"/>
                  </a:moveTo>
                  <a:lnTo>
                    <a:pt x="6095999" y="716280"/>
                  </a:lnTo>
                  <a:lnTo>
                    <a:pt x="6095999" y="0"/>
                  </a:lnTo>
                  <a:lnTo>
                    <a:pt x="0" y="0"/>
                  </a:lnTo>
                  <a:lnTo>
                    <a:pt x="0" y="71628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219084" y="309371"/>
              <a:ext cx="3167602" cy="4415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9400" y="4343400"/>
            <a:ext cx="6048756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464309"/>
            <a:ext cx="7710170" cy="268922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68605" marR="481330" lvl="0" indent="-256540" algn="l" defTabSz="914400" rtl="0" eaLnBrk="1" fontAlgn="auto" latinLnBrk="0" hangingPunct="1">
              <a:lnSpc>
                <a:spcPts val="1839"/>
              </a:lnSpc>
              <a:spcBef>
                <a:spcPts val="330"/>
              </a:spcBef>
              <a:spcAft>
                <a:spcPts val="0"/>
              </a:spcAft>
              <a:buClr>
                <a:srgbClr val="2CA1BE"/>
              </a:buClr>
              <a:buSzPct val="67647"/>
              <a:buFontTx/>
              <a:buChar char=""/>
              <a:tabLst>
                <a:tab pos="268605" algn="l"/>
                <a:tab pos="269240" algn="l"/>
              </a:tabLst>
              <a:defRPr/>
            </a:pPr>
            <a:r>
              <a:rPr kumimoji="0" sz="17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Sophia </a:t>
            </a:r>
            <a:r>
              <a:rPr kumimoji="0" sz="17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7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social </a:t>
            </a:r>
            <a:r>
              <a:rPr kumimoji="0" sz="17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humanoid </a:t>
            </a:r>
            <a:r>
              <a:rPr kumimoji="0" sz="17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robot </a:t>
            </a:r>
            <a:r>
              <a:rPr kumimoji="0" sz="17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developed </a:t>
            </a:r>
            <a:r>
              <a:rPr kumimoji="0" sz="17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</a:t>
            </a:r>
            <a:r>
              <a:rPr kumimoji="0" sz="17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Hong </a:t>
            </a:r>
            <a:r>
              <a:rPr kumimoji="0" sz="17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Kong </a:t>
            </a:r>
            <a:r>
              <a:rPr kumimoji="0" sz="17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based  </a:t>
            </a:r>
            <a:r>
              <a:rPr kumimoji="0" sz="17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company </a:t>
            </a:r>
            <a:r>
              <a:rPr kumimoji="0" sz="17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Hanson</a:t>
            </a:r>
            <a:r>
              <a:rPr kumimoji="0" sz="17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7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Robotics.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2CA1BE"/>
              </a:buClr>
              <a:buSzTx/>
              <a:buFont typeface="Arial"/>
              <a:buChar char=""/>
              <a:tabLst/>
              <a:defRPr/>
            </a:pPr>
            <a:endParaRPr kumimoji="0" sz="2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68605" marR="0" lvl="0" indent="-25654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CA1BE"/>
              </a:buClr>
              <a:buSzPct val="67647"/>
              <a:buFontTx/>
              <a:buChar char=""/>
              <a:tabLst>
                <a:tab pos="268605" algn="l"/>
                <a:tab pos="269240" algn="l"/>
              </a:tabLst>
              <a:defRPr/>
            </a:pPr>
            <a:r>
              <a:rPr kumimoji="0" sz="17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Sophia </a:t>
            </a:r>
            <a:r>
              <a:rPr kumimoji="0" sz="17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was </a:t>
            </a:r>
            <a:r>
              <a:rPr kumimoji="0" sz="17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activated </a:t>
            </a:r>
            <a:r>
              <a:rPr kumimoji="0" sz="17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</a:t>
            </a:r>
            <a:r>
              <a:rPr kumimoji="0" sz="17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April</a:t>
            </a:r>
            <a:r>
              <a:rPr kumimoji="0" sz="17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7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19,2015.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2CA1BE"/>
              </a:buClr>
              <a:buSzTx/>
              <a:buFont typeface="Arial"/>
              <a:buChar char=""/>
              <a:tabLst/>
              <a:defRPr/>
            </a:pPr>
            <a:endParaRPr kumimoji="0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68605" marR="21590" lvl="0" indent="-25654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>
                <a:srgbClr val="2CA1BE"/>
              </a:buClr>
              <a:buSzPct val="67647"/>
              <a:buFontTx/>
              <a:buChar char=""/>
              <a:tabLst>
                <a:tab pos="268605" algn="l"/>
                <a:tab pos="269240" algn="l"/>
              </a:tabLst>
              <a:defRPr/>
            </a:pPr>
            <a:r>
              <a:rPr kumimoji="0" sz="17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 </a:t>
            </a:r>
            <a:r>
              <a:rPr kumimoji="0" sz="17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made </a:t>
            </a:r>
            <a:r>
              <a:rPr kumimoji="0" sz="17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her </a:t>
            </a:r>
            <a:r>
              <a:rPr kumimoji="0" sz="17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 </a:t>
            </a:r>
            <a:r>
              <a:rPr kumimoji="0" sz="17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public </a:t>
            </a:r>
            <a:r>
              <a:rPr kumimoji="0" sz="17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appearance </a:t>
            </a:r>
            <a:r>
              <a:rPr kumimoji="0" sz="17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0" sz="17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South </a:t>
            </a:r>
            <a:r>
              <a:rPr kumimoji="0" sz="17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</a:t>
            </a:r>
            <a:r>
              <a:rPr kumimoji="0" sz="17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Southwest </a:t>
            </a:r>
            <a:r>
              <a:rPr kumimoji="0" sz="17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Festival </a:t>
            </a:r>
            <a:r>
              <a:rPr kumimoji="0" sz="17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 </a:t>
            </a:r>
            <a:r>
              <a:rPr kumimoji="0" sz="17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mid-March </a:t>
            </a:r>
            <a:r>
              <a:rPr kumimoji="0" sz="1700" b="0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 </a:t>
            </a:r>
            <a:r>
              <a:rPr kumimoji="0" sz="17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7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United</a:t>
            </a:r>
            <a:r>
              <a:rPr kumimoji="0" sz="17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7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States.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2CA1BE"/>
              </a:buClr>
              <a:buSzTx/>
              <a:buFont typeface="Arial"/>
              <a:buChar char=""/>
              <a:tabLst/>
              <a:defRPr/>
            </a:pPr>
            <a:endParaRPr kumimoji="0" sz="2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68605" marR="5080" lvl="0" indent="-256540" algn="l" defTabSz="914400" rtl="0" eaLnBrk="1" fontAlgn="auto" latinLnBrk="0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>
                <a:srgbClr val="2CA1BE"/>
              </a:buClr>
              <a:buSzPct val="67647"/>
              <a:buFontTx/>
              <a:buChar char=""/>
              <a:tabLst>
                <a:tab pos="268605" algn="l"/>
                <a:tab pos="269240" algn="l"/>
              </a:tabLst>
              <a:defRPr/>
            </a:pPr>
            <a:r>
              <a:rPr kumimoji="0" sz="17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7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October </a:t>
            </a:r>
            <a:r>
              <a:rPr kumimoji="0" sz="17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 </a:t>
            </a:r>
            <a:r>
              <a:rPr kumimoji="0" sz="17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Sophia </a:t>
            </a:r>
            <a:r>
              <a:rPr kumimoji="0" sz="17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became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7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Saudi </a:t>
            </a:r>
            <a:r>
              <a:rPr kumimoji="0" sz="17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Arabian </a:t>
            </a:r>
            <a:r>
              <a:rPr kumimoji="0" sz="17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citizen, </a:t>
            </a:r>
            <a:r>
              <a:rPr kumimoji="0" sz="17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7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 </a:t>
            </a:r>
            <a:r>
              <a:rPr kumimoji="0" sz="17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robot  </a:t>
            </a:r>
            <a:r>
              <a:rPr kumimoji="0" sz="17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7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receive </a:t>
            </a:r>
            <a:r>
              <a:rPr kumimoji="0" sz="17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citizenship </a:t>
            </a:r>
            <a:r>
              <a:rPr kumimoji="0" sz="17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7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any</a:t>
            </a:r>
            <a:r>
              <a:rPr kumimoji="0" sz="17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7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country.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8244" y="245363"/>
            <a:ext cx="8288020" cy="1003300"/>
            <a:chOff x="428244" y="245363"/>
            <a:chExt cx="8288020" cy="1003300"/>
          </a:xfrm>
        </p:grpSpPr>
        <p:sp>
          <p:nvSpPr>
            <p:cNvPr id="5" name="object 5"/>
            <p:cNvSpPr/>
            <p:nvPr/>
          </p:nvSpPr>
          <p:spPr>
            <a:xfrm>
              <a:off x="457200" y="274319"/>
              <a:ext cx="8229600" cy="944880"/>
            </a:xfrm>
            <a:custGeom>
              <a:avLst/>
              <a:gdLst/>
              <a:ahLst/>
              <a:cxnLst/>
              <a:rect l="l" t="t" r="r" b="b"/>
              <a:pathLst>
                <a:path w="8229600" h="944880">
                  <a:moveTo>
                    <a:pt x="0" y="944879"/>
                  </a:moveTo>
                  <a:lnTo>
                    <a:pt x="8229600" y="944879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944879"/>
                  </a:lnTo>
                  <a:close/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580775" y="469391"/>
              <a:ext cx="5995028" cy="4474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20675" marR="5080" indent="67310">
              <a:lnSpc>
                <a:spcPct val="105100"/>
              </a:lnSpc>
              <a:spcBef>
                <a:spcPts val="220"/>
              </a:spcBef>
              <a:tabLst>
                <a:tab pos="6245225" algn="l"/>
              </a:tabLst>
            </a:pPr>
            <a:r>
              <a:rPr spc="5" dirty="0"/>
              <a:t>Since </a:t>
            </a:r>
            <a:r>
              <a:rPr spc="90" dirty="0"/>
              <a:t>Al </a:t>
            </a:r>
            <a:r>
              <a:rPr spc="75" dirty="0"/>
              <a:t>is </a:t>
            </a:r>
            <a:r>
              <a:rPr spc="80" dirty="0"/>
              <a:t>applicable </a:t>
            </a:r>
            <a:r>
              <a:rPr spc="130" dirty="0"/>
              <a:t>in </a:t>
            </a:r>
            <a:r>
              <a:rPr spc="110" dirty="0"/>
              <a:t>almost </a:t>
            </a:r>
            <a:r>
              <a:rPr spc="80" dirty="0"/>
              <a:t>all</a:t>
            </a:r>
            <a:r>
              <a:rPr spc="30" dirty="0"/>
              <a:t> </a:t>
            </a:r>
            <a:r>
              <a:rPr spc="95" dirty="0"/>
              <a:t>fields,</a:t>
            </a:r>
            <a:r>
              <a:rPr spc="85" dirty="0"/>
              <a:t> </a:t>
            </a:r>
            <a:r>
              <a:rPr spc="90" dirty="0"/>
              <a:t>they	</a:t>
            </a:r>
            <a:r>
              <a:rPr spc="80" dirty="0"/>
              <a:t>become </a:t>
            </a:r>
            <a:r>
              <a:rPr spc="105" dirty="0"/>
              <a:t>the  </a:t>
            </a:r>
            <a:r>
              <a:rPr spc="60" dirty="0"/>
              <a:t>needs </a:t>
            </a:r>
            <a:r>
              <a:rPr spc="145" dirty="0"/>
              <a:t>of </a:t>
            </a:r>
            <a:r>
              <a:rPr spc="135" dirty="0"/>
              <a:t>our </a:t>
            </a:r>
            <a:r>
              <a:rPr spc="100" dirty="0"/>
              <a:t>life. </a:t>
            </a:r>
            <a:r>
              <a:rPr spc="105" dirty="0"/>
              <a:t>It </a:t>
            </a:r>
            <a:r>
              <a:rPr spc="75" dirty="0"/>
              <a:t>is </a:t>
            </a:r>
            <a:r>
              <a:rPr spc="105" dirty="0"/>
              <a:t>the </a:t>
            </a:r>
            <a:r>
              <a:rPr spc="65" dirty="0"/>
              <a:t>reason </a:t>
            </a:r>
            <a:r>
              <a:rPr spc="110" dirty="0"/>
              <a:t>behind </a:t>
            </a:r>
            <a:r>
              <a:rPr spc="105" dirty="0"/>
              <a:t>the </a:t>
            </a:r>
            <a:r>
              <a:rPr spc="85" dirty="0"/>
              <a:t>explosive</a:t>
            </a:r>
            <a:r>
              <a:rPr spc="-195" dirty="0"/>
              <a:t> </a:t>
            </a:r>
            <a:r>
              <a:rPr spc="140" dirty="0"/>
              <a:t>growth  </a:t>
            </a:r>
            <a:r>
              <a:rPr spc="150" dirty="0"/>
              <a:t>of</a:t>
            </a:r>
            <a:r>
              <a:rPr spc="70" dirty="0"/>
              <a:t> </a:t>
            </a:r>
            <a:r>
              <a:rPr spc="45" dirty="0"/>
              <a:t>AI.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7212" y="3328542"/>
            <a:ext cx="7227570" cy="19507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6680" marR="5080" lvl="0" indent="-9461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000" b="0" i="0" u="none" strike="noStrike" kern="1200" cap="none" spc="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growth </a:t>
            </a:r>
            <a:r>
              <a:rPr kumimoji="0" sz="20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 </a:t>
            </a:r>
            <a:r>
              <a:rPr kumimoji="0" sz="20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</a:t>
            </a:r>
            <a:r>
              <a:rPr kumimoji="0" sz="20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divided </a:t>
            </a:r>
            <a:r>
              <a:rPr kumimoji="0" sz="2000" b="0" i="0" u="none" strike="noStrike" kern="1200" cap="none" spc="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into </a:t>
            </a:r>
            <a:r>
              <a:rPr kumimoji="0" sz="20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two </a:t>
            </a:r>
            <a:r>
              <a:rPr kumimoji="0" sz="20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parts </a:t>
            </a: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based </a:t>
            </a:r>
            <a:r>
              <a:rPr kumimoji="0" sz="20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</a:t>
            </a:r>
            <a:r>
              <a:rPr kumimoji="0" sz="20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application </a:t>
            </a:r>
            <a:r>
              <a:rPr kumimoji="0" sz="20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area </a:t>
            </a:r>
            <a:r>
              <a:rPr kumimoji="0" sz="20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20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</a:t>
            </a:r>
            <a:r>
              <a:rPr kumimoji="0" sz="20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purpose </a:t>
            </a:r>
            <a:r>
              <a:rPr kumimoji="0" sz="20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they </a:t>
            </a:r>
            <a:r>
              <a:rPr kumimoji="0" sz="20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serve, </a:t>
            </a:r>
            <a:r>
              <a:rPr kumimoji="0" sz="20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they </a:t>
            </a:r>
            <a:r>
              <a:rPr kumimoji="0" sz="20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 </a:t>
            </a:r>
            <a:r>
              <a:rPr kumimoji="0" sz="20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follows: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20419" marR="0" lvl="0" indent="-44894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F28"/>
              </a:buClr>
              <a:buSzTx/>
              <a:buFont typeface="Wingdings"/>
              <a:buChar char=""/>
              <a:tabLst>
                <a:tab pos="820419" algn="l"/>
                <a:tab pos="821055" algn="l"/>
              </a:tabLst>
              <a:defRPr/>
            </a:pPr>
            <a:r>
              <a:rPr kumimoji="0" sz="18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Growth </a:t>
            </a:r>
            <a:r>
              <a:rPr kumimoji="0" sz="18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8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positive 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sense 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(useful </a:t>
            </a:r>
            <a:r>
              <a:rPr kumimoji="0" sz="1800" b="0" i="0" u="none" strike="noStrike" kern="1200" cap="none" spc="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18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society)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20419" marR="0" lvl="0" indent="-448945" algn="l" defTabSz="914400" rtl="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DA1F28"/>
              </a:buClr>
              <a:buSzTx/>
              <a:buFont typeface="Wingdings"/>
              <a:buChar char=""/>
              <a:tabLst>
                <a:tab pos="820419" algn="l"/>
                <a:tab pos="821055" algn="l"/>
              </a:tabLst>
              <a:defRPr/>
            </a:pPr>
            <a:r>
              <a:rPr kumimoji="0" sz="18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Growth </a:t>
            </a:r>
            <a:r>
              <a:rPr kumimoji="0" sz="18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negative 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sense </a:t>
            </a:r>
            <a:r>
              <a:rPr kumimoji="0" sz="18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(harmful </a:t>
            </a:r>
            <a:r>
              <a:rPr kumimoji="0" sz="1800" b="0" i="0" u="none" strike="noStrike" kern="1200" cap="none" spc="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society)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1312" y="286511"/>
            <a:ext cx="7810500" cy="1363980"/>
            <a:chOff x="591312" y="286511"/>
            <a:chExt cx="7810500" cy="1363980"/>
          </a:xfrm>
        </p:grpSpPr>
        <p:sp>
          <p:nvSpPr>
            <p:cNvPr id="5" name="object 5"/>
            <p:cNvSpPr/>
            <p:nvPr/>
          </p:nvSpPr>
          <p:spPr>
            <a:xfrm>
              <a:off x="610362" y="305561"/>
              <a:ext cx="7772400" cy="1325880"/>
            </a:xfrm>
            <a:custGeom>
              <a:avLst/>
              <a:gdLst/>
              <a:ahLst/>
              <a:cxnLst/>
              <a:rect l="l" t="t" r="r" b="b"/>
              <a:pathLst>
                <a:path w="7772400" h="1325880">
                  <a:moveTo>
                    <a:pt x="0" y="1325880"/>
                  </a:moveTo>
                  <a:lnTo>
                    <a:pt x="7772400" y="1325880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132588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150991" y="690371"/>
              <a:ext cx="6661032" cy="5410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8468" y="1478026"/>
            <a:ext cx="8430260" cy="39897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0" lvl="0" indent="-25654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CA1BE"/>
              </a:buClr>
              <a:buSzPct val="67500"/>
              <a:buFontTx/>
              <a:buChar char=""/>
              <a:tabLst>
                <a:tab pos="268605" algn="l"/>
                <a:tab pos="269240" algn="l"/>
              </a:tabLst>
              <a:defRPr/>
            </a:pPr>
            <a:r>
              <a:rPr kumimoji="0" sz="20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Till </a:t>
            </a:r>
            <a:r>
              <a:rPr kumimoji="0" sz="20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 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have </a:t>
            </a:r>
            <a:r>
              <a:rPr kumimoji="0" sz="20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discussed </a:t>
            </a:r>
            <a:r>
              <a:rPr kumimoji="0" sz="20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20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brief </a:t>
            </a:r>
            <a:r>
              <a:rPr kumimoji="0" sz="20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about </a:t>
            </a:r>
            <a:r>
              <a:rPr kumimoji="0" sz="20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Artificial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Intelligence.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2CA1BE"/>
              </a:buClr>
              <a:buSzTx/>
              <a:buFont typeface="Arial"/>
              <a:buChar char=""/>
              <a:tabLst/>
              <a:defRPr/>
            </a:pPr>
            <a:endParaRPr kumimoji="0" sz="2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68605" marR="546735" lvl="0" indent="-2565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1BE"/>
              </a:buClr>
              <a:buSzPct val="67500"/>
              <a:buFont typeface="Arial"/>
              <a:buChar char=""/>
              <a:tabLst>
                <a:tab pos="349250" algn="l"/>
                <a:tab pos="349885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20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have 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discussed </a:t>
            </a:r>
            <a:r>
              <a:rPr kumimoji="0" sz="20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some </a:t>
            </a:r>
            <a:r>
              <a:rPr kumimoji="0" sz="20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20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</a:t>
            </a:r>
            <a:r>
              <a:rPr kumimoji="0" sz="20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principles, </a:t>
            </a:r>
            <a:r>
              <a:rPr kumimoji="0" sz="20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</a:t>
            </a:r>
            <a:r>
              <a:rPr kumimoji="0" sz="20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applications, </a:t>
            </a:r>
            <a:r>
              <a:rPr kumimoji="0" sz="20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 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achievements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etc.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2CA1BE"/>
              </a:buClr>
              <a:buSzTx/>
              <a:buFont typeface="Arial"/>
              <a:buChar char=""/>
              <a:tabLst/>
              <a:defRPr/>
            </a:pPr>
            <a:endParaRPr kumimoji="0" sz="2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68605" marR="5080" lvl="0" indent="-2565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1BE"/>
              </a:buClr>
              <a:buSzPct val="67500"/>
              <a:buFontTx/>
              <a:buChar char=""/>
              <a:tabLst>
                <a:tab pos="268605" algn="l"/>
                <a:tab pos="269240" algn="l"/>
              </a:tabLst>
              <a:defRPr/>
            </a:pPr>
            <a:r>
              <a:rPr kumimoji="0" sz="20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0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ultimate </a:t>
            </a:r>
            <a:r>
              <a:rPr kumimoji="0" sz="20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goal </a:t>
            </a:r>
            <a:r>
              <a:rPr kumimoji="0" sz="20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2000" b="0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institutions </a:t>
            </a:r>
            <a:r>
              <a:rPr kumimoji="0" sz="20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scientists </a:t>
            </a:r>
            <a:r>
              <a:rPr kumimoji="0" sz="20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working </a:t>
            </a:r>
            <a:r>
              <a:rPr kumimoji="0" sz="20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</a:t>
            </a:r>
            <a:r>
              <a:rPr kumimoji="0" sz="20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 </a:t>
            </a:r>
            <a:r>
              <a:rPr kumimoji="0" sz="20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0" sz="2000" b="0" i="0" u="none" strike="noStrike" kern="1200" cap="none" spc="-3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 </a:t>
            </a:r>
            <a:r>
              <a:rPr kumimoji="0" sz="20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solve </a:t>
            </a:r>
            <a:r>
              <a:rPr kumimoji="0" sz="2000" b="0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majority </a:t>
            </a:r>
            <a:r>
              <a:rPr kumimoji="0" sz="20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20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0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problems </a:t>
            </a:r>
            <a:r>
              <a:rPr kumimoji="0" sz="2000" b="0" i="0" u="none" strike="noStrike" kern="1200" cap="none" spc="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</a:t>
            </a:r>
            <a:r>
              <a:rPr kumimoji="0" sz="200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achieve </a:t>
            </a:r>
            <a:r>
              <a:rPr kumimoji="0" sz="20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tasks </a:t>
            </a:r>
            <a:r>
              <a:rPr kumimoji="0" sz="20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which 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 </a:t>
            </a:r>
            <a:r>
              <a:rPr kumimoji="0" sz="20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humans directly </a:t>
            </a:r>
            <a:r>
              <a:rPr kumimoji="0" sz="20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can't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accomplish.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2CA1BE"/>
              </a:buClr>
              <a:buSzTx/>
              <a:buFont typeface="Arial"/>
              <a:buChar char=""/>
              <a:tabLst/>
              <a:defRPr/>
            </a:pPr>
            <a:endParaRPr kumimoji="0" sz="2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68605" marR="283210" lvl="0" indent="-2565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1BE"/>
              </a:buClr>
              <a:buSzPct val="67500"/>
              <a:buFont typeface="Arial"/>
              <a:buChar char=""/>
              <a:tabLst>
                <a:tab pos="349250" algn="l"/>
                <a:tab pos="349885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r>
              <a:rPr kumimoji="0" sz="20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20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sure </a:t>
            </a:r>
            <a:r>
              <a:rPr kumimoji="0" sz="2000" b="0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0" sz="20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development </a:t>
            </a:r>
            <a:r>
              <a:rPr kumimoji="0" sz="20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20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</a:t>
            </a:r>
            <a:r>
              <a:rPr kumimoji="0" sz="20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field </a:t>
            </a:r>
            <a:r>
              <a:rPr kumimoji="0" sz="200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20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computer</a:t>
            </a:r>
            <a:r>
              <a:rPr kumimoji="0" sz="2000" b="0" i="0" u="none" strike="noStrike" kern="1200" cap="none" spc="-3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science  </a:t>
            </a:r>
            <a:r>
              <a:rPr kumimoji="0" sz="2000" b="0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will 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change </a:t>
            </a:r>
            <a:r>
              <a:rPr kumimoji="0" sz="20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0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complete </a:t>
            </a:r>
            <a:r>
              <a:rPr kumimoji="0" sz="20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scenario </a:t>
            </a:r>
            <a:r>
              <a:rPr kumimoji="0" sz="20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20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0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world. </a:t>
            </a:r>
            <a:r>
              <a:rPr kumimoji="0" sz="20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 </a:t>
            </a:r>
            <a:r>
              <a:rPr kumimoji="0" sz="2000" b="0" i="0" u="none" strike="noStrike" kern="1200" cap="none" spc="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20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</a:t>
            </a:r>
            <a:r>
              <a:rPr kumimoji="0" sz="20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responsibility </a:t>
            </a:r>
            <a:r>
              <a:rPr kumimoji="0" sz="200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creamy </a:t>
            </a:r>
            <a:r>
              <a:rPr kumimoji="0" sz="20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 </a:t>
            </a:r>
            <a:r>
              <a:rPr kumimoji="0" sz="20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engineers </a:t>
            </a:r>
            <a:r>
              <a:rPr kumimoji="0" sz="200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20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develop </a:t>
            </a:r>
            <a:r>
              <a:rPr kumimoji="0" sz="20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</a:t>
            </a:r>
            <a:r>
              <a:rPr kumimoji="0" sz="2000" b="0" i="0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field.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58111" y="256031"/>
            <a:ext cx="6134100" cy="1059180"/>
            <a:chOff x="1658111" y="256031"/>
            <a:chExt cx="6134100" cy="1059180"/>
          </a:xfrm>
        </p:grpSpPr>
        <p:sp>
          <p:nvSpPr>
            <p:cNvPr id="4" name="object 4"/>
            <p:cNvSpPr/>
            <p:nvPr/>
          </p:nvSpPr>
          <p:spPr>
            <a:xfrm>
              <a:off x="1677161" y="275081"/>
              <a:ext cx="6096000" cy="1021080"/>
            </a:xfrm>
            <a:custGeom>
              <a:avLst/>
              <a:gdLst/>
              <a:ahLst/>
              <a:cxnLst/>
              <a:rect l="l" t="t" r="r" b="b"/>
              <a:pathLst>
                <a:path w="6096000" h="1021080">
                  <a:moveTo>
                    <a:pt x="0" y="1021080"/>
                  </a:moveTo>
                  <a:lnTo>
                    <a:pt x="6095999" y="1021080"/>
                  </a:lnTo>
                  <a:lnTo>
                    <a:pt x="6095999" y="0"/>
                  </a:lnTo>
                  <a:lnTo>
                    <a:pt x="0" y="0"/>
                  </a:lnTo>
                  <a:lnTo>
                    <a:pt x="0" y="102108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510185" y="565404"/>
              <a:ext cx="2418174" cy="3546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6031"/>
            <a:ext cx="8402320" cy="6543040"/>
            <a:chOff x="0" y="256031"/>
            <a:chExt cx="8402320" cy="6543040"/>
          </a:xfrm>
        </p:grpSpPr>
        <p:sp>
          <p:nvSpPr>
            <p:cNvPr id="3" name="object 3"/>
            <p:cNvSpPr/>
            <p:nvPr/>
          </p:nvSpPr>
          <p:spPr>
            <a:xfrm>
              <a:off x="76199" y="1325879"/>
              <a:ext cx="7639811" cy="4000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067561" y="275081"/>
              <a:ext cx="7315200" cy="1021080"/>
            </a:xfrm>
            <a:custGeom>
              <a:avLst/>
              <a:gdLst/>
              <a:ahLst/>
              <a:cxnLst/>
              <a:rect l="l" t="t" r="r" b="b"/>
              <a:pathLst>
                <a:path w="7315200" h="1021080">
                  <a:moveTo>
                    <a:pt x="0" y="1021080"/>
                  </a:moveTo>
                  <a:lnTo>
                    <a:pt x="7315200" y="1021080"/>
                  </a:lnTo>
                  <a:lnTo>
                    <a:pt x="7315200" y="0"/>
                  </a:lnTo>
                  <a:lnTo>
                    <a:pt x="0" y="0"/>
                  </a:lnTo>
                  <a:lnTo>
                    <a:pt x="0" y="102108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013322" y="501395"/>
              <a:ext cx="3436245" cy="5547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912106"/>
              <a:ext cx="2264664" cy="28864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04440A6A-615D-4062-A99B-C42A92430A5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0" y="1219200"/>
            <a:ext cx="4495800" cy="4247317"/>
          </a:xfrm>
        </p:spPr>
        <p:txBody>
          <a:bodyPr/>
          <a:lstStyle/>
          <a:p>
            <a:r>
              <a:rPr lang="en-US" altLang="en-US" dirty="0"/>
              <a:t>1950 – Alan Turing devised a test for intelligence called the Imitation Game</a:t>
            </a:r>
          </a:p>
          <a:p>
            <a:pPr lvl="1"/>
            <a:r>
              <a:rPr lang="en-US" altLang="en-US" dirty="0"/>
              <a:t>Ask questions of two entities, receive answers from both</a:t>
            </a:r>
          </a:p>
          <a:p>
            <a:pPr lvl="1"/>
            <a:r>
              <a:rPr lang="en-US" altLang="en-US" dirty="0"/>
              <a:t>If you can’t tell which of the entities is human and which is a computer program, then you are fooled, and we should therefore consider the computer to be intelligent</a:t>
            </a:r>
          </a:p>
        </p:txBody>
      </p:sp>
      <p:pic>
        <p:nvPicPr>
          <p:cNvPr id="6148" name="Picture 4" descr="bd06790_">
            <a:extLst>
              <a:ext uri="{FF2B5EF4-FFF2-40B4-BE49-F238E27FC236}">
                <a16:creationId xmlns:a16="http://schemas.microsoft.com/office/drawing/2014/main" id="{8E639C5C-1F9B-4E42-B320-1286360B3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1812925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bs00580_">
            <a:extLst>
              <a:ext uri="{FF2B5EF4-FFF2-40B4-BE49-F238E27FC236}">
                <a16:creationId xmlns:a16="http://schemas.microsoft.com/office/drawing/2014/main" id="{3D2EAD69-A90A-4D15-9B63-9882DACF0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676400"/>
            <a:ext cx="2257425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Freeform 6">
            <a:extLst>
              <a:ext uri="{FF2B5EF4-FFF2-40B4-BE49-F238E27FC236}">
                <a16:creationId xmlns:a16="http://schemas.microsoft.com/office/drawing/2014/main" id="{80F7E776-9063-47DF-A1B0-F95E645FA36D}"/>
              </a:ext>
            </a:extLst>
          </p:cNvPr>
          <p:cNvSpPr>
            <a:spLocks noChangeAspect="1"/>
          </p:cNvSpPr>
          <p:nvPr/>
        </p:nvSpPr>
        <p:spPr bwMode="auto">
          <a:xfrm>
            <a:off x="6324600" y="4745038"/>
            <a:ext cx="1352550" cy="1314450"/>
          </a:xfrm>
          <a:custGeom>
            <a:avLst/>
            <a:gdLst>
              <a:gd name="T0" fmla="*/ 0 w 1490"/>
              <a:gd name="T1" fmla="*/ 793555574 h 1448"/>
              <a:gd name="T2" fmla="*/ 594937758 w 1490"/>
              <a:gd name="T3" fmla="*/ 1193217457 h 1448"/>
              <a:gd name="T4" fmla="*/ 1227779583 w 1490"/>
              <a:gd name="T5" fmla="*/ 743288772 h 1448"/>
              <a:gd name="T6" fmla="*/ 853677765 w 1490"/>
              <a:gd name="T7" fmla="*/ 0 h 1448"/>
              <a:gd name="T8" fmla="*/ 0 w 1490"/>
              <a:gd name="T9" fmla="*/ 793555574 h 1448"/>
              <a:gd name="T10" fmla="*/ 0 w 1490"/>
              <a:gd name="T11" fmla="*/ 793555574 h 14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90"/>
              <a:gd name="T19" fmla="*/ 0 h 1448"/>
              <a:gd name="T20" fmla="*/ 1490 w 1490"/>
              <a:gd name="T21" fmla="*/ 1448 h 144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90" h="1448">
                <a:moveTo>
                  <a:pt x="0" y="963"/>
                </a:moveTo>
                <a:lnTo>
                  <a:pt x="722" y="1448"/>
                </a:lnTo>
                <a:lnTo>
                  <a:pt x="1490" y="902"/>
                </a:lnTo>
                <a:lnTo>
                  <a:pt x="1036" y="0"/>
                </a:lnTo>
                <a:lnTo>
                  <a:pt x="0" y="963"/>
                </a:lnTo>
                <a:close/>
              </a:path>
            </a:pathLst>
          </a:custGeom>
          <a:solidFill>
            <a:srgbClr val="FFD9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1" name="Freeform 7">
            <a:extLst>
              <a:ext uri="{FF2B5EF4-FFF2-40B4-BE49-F238E27FC236}">
                <a16:creationId xmlns:a16="http://schemas.microsoft.com/office/drawing/2014/main" id="{BDCE3E1D-C89C-43E6-9FAF-10B56EB786FC}"/>
              </a:ext>
            </a:extLst>
          </p:cNvPr>
          <p:cNvSpPr>
            <a:spLocks/>
          </p:cNvSpPr>
          <p:nvPr/>
        </p:nvSpPr>
        <p:spPr bwMode="auto">
          <a:xfrm>
            <a:off x="6480175" y="5340350"/>
            <a:ext cx="814388" cy="411163"/>
          </a:xfrm>
          <a:custGeom>
            <a:avLst/>
            <a:gdLst>
              <a:gd name="T0" fmla="*/ 37172124 w 1026"/>
              <a:gd name="T1" fmla="*/ 302957897 h 517"/>
              <a:gd name="T2" fmla="*/ 27091497 w 1026"/>
              <a:gd name="T3" fmla="*/ 270701102 h 517"/>
              <a:gd name="T4" fmla="*/ 15120946 w 1026"/>
              <a:gd name="T5" fmla="*/ 249197366 h 517"/>
              <a:gd name="T6" fmla="*/ 18901578 w 1026"/>
              <a:gd name="T7" fmla="*/ 230854893 h 517"/>
              <a:gd name="T8" fmla="*/ 25201572 w 1026"/>
              <a:gd name="T9" fmla="*/ 210615662 h 517"/>
              <a:gd name="T10" fmla="*/ 13231027 w 1026"/>
              <a:gd name="T11" fmla="*/ 194803738 h 517"/>
              <a:gd name="T12" fmla="*/ 13231027 w 1026"/>
              <a:gd name="T13" fmla="*/ 180889416 h 517"/>
              <a:gd name="T14" fmla="*/ 16381421 w 1026"/>
              <a:gd name="T15" fmla="*/ 172034703 h 517"/>
              <a:gd name="T16" fmla="*/ 4410077 w 1026"/>
              <a:gd name="T17" fmla="*/ 158752633 h 517"/>
              <a:gd name="T18" fmla="*/ 0 w 1026"/>
              <a:gd name="T19" fmla="*/ 134718299 h 517"/>
              <a:gd name="T20" fmla="*/ 9450392 w 1026"/>
              <a:gd name="T21" fmla="*/ 117008872 h 517"/>
              <a:gd name="T22" fmla="*/ 10710867 w 1026"/>
              <a:gd name="T23" fmla="*/ 98667169 h 517"/>
              <a:gd name="T24" fmla="*/ 25201572 w 1026"/>
              <a:gd name="T25" fmla="*/ 82222247 h 517"/>
              <a:gd name="T26" fmla="*/ 46623306 w 1026"/>
              <a:gd name="T27" fmla="*/ 86649604 h 517"/>
              <a:gd name="T28" fmla="*/ 81275274 w 1026"/>
              <a:gd name="T29" fmla="*/ 90444708 h 517"/>
              <a:gd name="T30" fmla="*/ 110256702 w 1026"/>
              <a:gd name="T31" fmla="*/ 92974513 h 517"/>
              <a:gd name="T32" fmla="*/ 144909451 w 1026"/>
              <a:gd name="T33" fmla="*/ 90444708 h 517"/>
              <a:gd name="T34" fmla="*/ 175780774 w 1026"/>
              <a:gd name="T35" fmla="*/ 78427143 h 517"/>
              <a:gd name="T36" fmla="*/ 299268497 w 1026"/>
              <a:gd name="T37" fmla="*/ 46171130 h 517"/>
              <a:gd name="T38" fmla="*/ 325730538 w 1026"/>
              <a:gd name="T39" fmla="*/ 36051117 h 517"/>
              <a:gd name="T40" fmla="*/ 343371634 w 1026"/>
              <a:gd name="T41" fmla="*/ 26564152 h 517"/>
              <a:gd name="T42" fmla="*/ 361642968 w 1026"/>
              <a:gd name="T43" fmla="*/ 12016773 h 517"/>
              <a:gd name="T44" fmla="*/ 379284064 w 1026"/>
              <a:gd name="T45" fmla="*/ 0 h 517"/>
              <a:gd name="T46" fmla="*/ 396294923 w 1026"/>
              <a:gd name="T47" fmla="*/ 8854716 h 517"/>
              <a:gd name="T48" fmla="*/ 416456275 w 1026"/>
              <a:gd name="T49" fmla="*/ 24034341 h 517"/>
              <a:gd name="T50" fmla="*/ 422757063 w 1026"/>
              <a:gd name="T51" fmla="*/ 48068682 h 517"/>
              <a:gd name="T52" fmla="*/ 434727608 w 1026"/>
              <a:gd name="T53" fmla="*/ 66410373 h 517"/>
              <a:gd name="T54" fmla="*/ 471899720 w 1026"/>
              <a:gd name="T55" fmla="*/ 80957743 h 517"/>
              <a:gd name="T56" fmla="*/ 549394337 w 1026"/>
              <a:gd name="T57" fmla="*/ 90444708 h 517"/>
              <a:gd name="T58" fmla="*/ 573336221 w 1026"/>
              <a:gd name="T59" fmla="*/ 104992103 h 517"/>
              <a:gd name="T60" fmla="*/ 589087399 w 1026"/>
              <a:gd name="T61" fmla="*/ 110683964 h 517"/>
              <a:gd name="T62" fmla="*/ 605468020 w 1026"/>
              <a:gd name="T63" fmla="*/ 118274172 h 517"/>
              <a:gd name="T64" fmla="*/ 615548646 w 1026"/>
              <a:gd name="T65" fmla="*/ 126495838 h 517"/>
              <a:gd name="T66" fmla="*/ 617438565 w 1026"/>
              <a:gd name="T67" fmla="*/ 142307712 h 517"/>
              <a:gd name="T68" fmla="*/ 615548646 w 1026"/>
              <a:gd name="T69" fmla="*/ 160017138 h 517"/>
              <a:gd name="T70" fmla="*/ 611768808 w 1026"/>
              <a:gd name="T71" fmla="*/ 182786968 h 517"/>
              <a:gd name="T72" fmla="*/ 605468020 w 1026"/>
              <a:gd name="T73" fmla="*/ 198598842 h 517"/>
              <a:gd name="T74" fmla="*/ 606728495 w 1026"/>
              <a:gd name="T75" fmla="*/ 218838123 h 517"/>
              <a:gd name="T76" fmla="*/ 624999035 w 1026"/>
              <a:gd name="T77" fmla="*/ 256154527 h 517"/>
              <a:gd name="T78" fmla="*/ 646420763 w 1026"/>
              <a:gd name="T79" fmla="*/ 310547311 h 517"/>
              <a:gd name="T80" fmla="*/ 611768808 w 1026"/>
              <a:gd name="T81" fmla="*/ 322564876 h 517"/>
              <a:gd name="T82" fmla="*/ 476309795 w 1026"/>
              <a:gd name="T83" fmla="*/ 325094680 h 517"/>
              <a:gd name="T84" fmla="*/ 325730538 w 1026"/>
              <a:gd name="T85" fmla="*/ 326992232 h 517"/>
              <a:gd name="T86" fmla="*/ 243825052 w 1026"/>
              <a:gd name="T87" fmla="*/ 318769772 h 517"/>
              <a:gd name="T88" fmla="*/ 166330385 w 1026"/>
              <a:gd name="T89" fmla="*/ 322564876 h 517"/>
              <a:gd name="T90" fmla="*/ 82534955 w 1026"/>
              <a:gd name="T91" fmla="*/ 310547311 h 517"/>
              <a:gd name="T92" fmla="*/ 37172124 w 1026"/>
              <a:gd name="T93" fmla="*/ 302957897 h 517"/>
              <a:gd name="T94" fmla="*/ 37172124 w 1026"/>
              <a:gd name="T95" fmla="*/ 302957897 h 51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26"/>
              <a:gd name="T145" fmla="*/ 0 h 517"/>
              <a:gd name="T146" fmla="*/ 1026 w 1026"/>
              <a:gd name="T147" fmla="*/ 517 h 517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26" h="517">
                <a:moveTo>
                  <a:pt x="59" y="479"/>
                </a:moveTo>
                <a:lnTo>
                  <a:pt x="43" y="428"/>
                </a:lnTo>
                <a:lnTo>
                  <a:pt x="24" y="394"/>
                </a:lnTo>
                <a:lnTo>
                  <a:pt x="30" y="365"/>
                </a:lnTo>
                <a:lnTo>
                  <a:pt x="40" y="333"/>
                </a:lnTo>
                <a:lnTo>
                  <a:pt x="21" y="308"/>
                </a:lnTo>
                <a:lnTo>
                  <a:pt x="21" y="286"/>
                </a:lnTo>
                <a:lnTo>
                  <a:pt x="26" y="272"/>
                </a:lnTo>
                <a:lnTo>
                  <a:pt x="7" y="251"/>
                </a:lnTo>
                <a:lnTo>
                  <a:pt x="0" y="213"/>
                </a:lnTo>
                <a:lnTo>
                  <a:pt x="15" y="185"/>
                </a:lnTo>
                <a:lnTo>
                  <a:pt x="17" y="156"/>
                </a:lnTo>
                <a:lnTo>
                  <a:pt x="40" y="130"/>
                </a:lnTo>
                <a:lnTo>
                  <a:pt x="74" y="137"/>
                </a:lnTo>
                <a:lnTo>
                  <a:pt x="129" y="143"/>
                </a:lnTo>
                <a:lnTo>
                  <a:pt x="175" y="147"/>
                </a:lnTo>
                <a:lnTo>
                  <a:pt x="230" y="143"/>
                </a:lnTo>
                <a:lnTo>
                  <a:pt x="279" y="124"/>
                </a:lnTo>
                <a:lnTo>
                  <a:pt x="475" y="73"/>
                </a:lnTo>
                <a:lnTo>
                  <a:pt x="517" y="57"/>
                </a:lnTo>
                <a:lnTo>
                  <a:pt x="545" y="42"/>
                </a:lnTo>
                <a:lnTo>
                  <a:pt x="574" y="19"/>
                </a:lnTo>
                <a:lnTo>
                  <a:pt x="602" y="0"/>
                </a:lnTo>
                <a:lnTo>
                  <a:pt x="629" y="14"/>
                </a:lnTo>
                <a:lnTo>
                  <a:pt x="661" y="38"/>
                </a:lnTo>
                <a:lnTo>
                  <a:pt x="671" y="76"/>
                </a:lnTo>
                <a:lnTo>
                  <a:pt x="690" y="105"/>
                </a:lnTo>
                <a:lnTo>
                  <a:pt x="749" y="128"/>
                </a:lnTo>
                <a:lnTo>
                  <a:pt x="872" y="143"/>
                </a:lnTo>
                <a:lnTo>
                  <a:pt x="910" y="166"/>
                </a:lnTo>
                <a:lnTo>
                  <a:pt x="935" y="175"/>
                </a:lnTo>
                <a:lnTo>
                  <a:pt x="961" y="187"/>
                </a:lnTo>
                <a:lnTo>
                  <a:pt x="977" y="200"/>
                </a:lnTo>
                <a:lnTo>
                  <a:pt x="980" y="225"/>
                </a:lnTo>
                <a:lnTo>
                  <a:pt x="977" y="253"/>
                </a:lnTo>
                <a:lnTo>
                  <a:pt x="971" y="289"/>
                </a:lnTo>
                <a:lnTo>
                  <a:pt x="961" y="314"/>
                </a:lnTo>
                <a:lnTo>
                  <a:pt x="963" y="346"/>
                </a:lnTo>
                <a:lnTo>
                  <a:pt x="992" y="405"/>
                </a:lnTo>
                <a:lnTo>
                  <a:pt x="1026" y="491"/>
                </a:lnTo>
                <a:lnTo>
                  <a:pt x="971" y="510"/>
                </a:lnTo>
                <a:lnTo>
                  <a:pt x="756" y="514"/>
                </a:lnTo>
                <a:lnTo>
                  <a:pt x="517" y="517"/>
                </a:lnTo>
                <a:lnTo>
                  <a:pt x="387" y="504"/>
                </a:lnTo>
                <a:lnTo>
                  <a:pt x="264" y="510"/>
                </a:lnTo>
                <a:lnTo>
                  <a:pt x="131" y="491"/>
                </a:lnTo>
                <a:lnTo>
                  <a:pt x="59" y="479"/>
                </a:lnTo>
                <a:close/>
              </a:path>
            </a:pathLst>
          </a:custGeom>
          <a:solidFill>
            <a:srgbClr val="3FA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2" name="Freeform 8">
            <a:extLst>
              <a:ext uri="{FF2B5EF4-FFF2-40B4-BE49-F238E27FC236}">
                <a16:creationId xmlns:a16="http://schemas.microsoft.com/office/drawing/2014/main" id="{A1357C20-89AC-44F2-AD86-98F207A8B137}"/>
              </a:ext>
            </a:extLst>
          </p:cNvPr>
          <p:cNvSpPr>
            <a:spLocks/>
          </p:cNvSpPr>
          <p:nvPr/>
        </p:nvSpPr>
        <p:spPr bwMode="auto">
          <a:xfrm>
            <a:off x="7027863" y="5202238"/>
            <a:ext cx="390525" cy="303212"/>
          </a:xfrm>
          <a:custGeom>
            <a:avLst/>
            <a:gdLst>
              <a:gd name="T0" fmla="*/ 11970544 w 492"/>
              <a:gd name="T1" fmla="*/ 189011396 h 382"/>
              <a:gd name="T2" fmla="*/ 5670550 w 492"/>
              <a:gd name="T3" fmla="*/ 160029260 h 382"/>
              <a:gd name="T4" fmla="*/ 1889919 w 492"/>
              <a:gd name="T5" fmla="*/ 137347898 h 382"/>
              <a:gd name="T6" fmla="*/ 0 w 492"/>
              <a:gd name="T7" fmla="*/ 108996791 h 382"/>
              <a:gd name="T8" fmla="*/ 3150394 w 492"/>
              <a:gd name="T9" fmla="*/ 97655689 h 382"/>
              <a:gd name="T10" fmla="*/ 11970544 w 492"/>
              <a:gd name="T11" fmla="*/ 90725471 h 382"/>
              <a:gd name="T12" fmla="*/ 32131798 w 492"/>
              <a:gd name="T13" fmla="*/ 83795254 h 382"/>
              <a:gd name="T14" fmla="*/ 61113997 w 492"/>
              <a:gd name="T15" fmla="*/ 77494479 h 382"/>
              <a:gd name="T16" fmla="*/ 113407053 w 492"/>
              <a:gd name="T17" fmla="*/ 73714648 h 382"/>
              <a:gd name="T18" fmla="*/ 154359780 w 492"/>
              <a:gd name="T19" fmla="*/ 73084412 h 382"/>
              <a:gd name="T20" fmla="*/ 167590796 w 492"/>
              <a:gd name="T21" fmla="*/ 68044110 h 382"/>
              <a:gd name="T22" fmla="*/ 194052033 w 492"/>
              <a:gd name="T23" fmla="*/ 32131743 h 382"/>
              <a:gd name="T24" fmla="*/ 214213327 w 492"/>
              <a:gd name="T25" fmla="*/ 15120914 h 382"/>
              <a:gd name="T26" fmla="*/ 234374572 w 492"/>
              <a:gd name="T27" fmla="*/ 630236 h 382"/>
              <a:gd name="T28" fmla="*/ 248865269 w 492"/>
              <a:gd name="T29" fmla="*/ 0 h 382"/>
              <a:gd name="T30" fmla="*/ 255796292 w 492"/>
              <a:gd name="T31" fmla="*/ 5670540 h 382"/>
              <a:gd name="T32" fmla="*/ 271546669 w 492"/>
              <a:gd name="T33" fmla="*/ 5670540 h 382"/>
              <a:gd name="T34" fmla="*/ 284777685 w 492"/>
              <a:gd name="T35" fmla="*/ 12600760 h 382"/>
              <a:gd name="T36" fmla="*/ 301788537 w 492"/>
              <a:gd name="T37" fmla="*/ 15120914 h 382"/>
              <a:gd name="T38" fmla="*/ 309979241 w 492"/>
              <a:gd name="T39" fmla="*/ 20161217 h 382"/>
              <a:gd name="T40" fmla="*/ 307459085 w 492"/>
              <a:gd name="T41" fmla="*/ 30872064 h 382"/>
              <a:gd name="T42" fmla="*/ 296748226 w 492"/>
              <a:gd name="T43" fmla="*/ 45362736 h 382"/>
              <a:gd name="T44" fmla="*/ 282257529 w 492"/>
              <a:gd name="T45" fmla="*/ 58593741 h 382"/>
              <a:gd name="T46" fmla="*/ 266506358 w 492"/>
              <a:gd name="T47" fmla="*/ 74974327 h 382"/>
              <a:gd name="T48" fmla="*/ 253905580 w 492"/>
              <a:gd name="T49" fmla="*/ 90725471 h 382"/>
              <a:gd name="T50" fmla="*/ 242565277 w 492"/>
              <a:gd name="T51" fmla="*/ 108996791 h 382"/>
              <a:gd name="T52" fmla="*/ 233114891 w 492"/>
              <a:gd name="T53" fmla="*/ 119706839 h 382"/>
              <a:gd name="T54" fmla="*/ 219883876 w 492"/>
              <a:gd name="T55" fmla="*/ 125377378 h 382"/>
              <a:gd name="T56" fmla="*/ 200982262 w 492"/>
              <a:gd name="T57" fmla="*/ 125377378 h 382"/>
              <a:gd name="T58" fmla="*/ 168850476 w 492"/>
              <a:gd name="T59" fmla="*/ 133568068 h 382"/>
              <a:gd name="T60" fmla="*/ 129158224 w 492"/>
              <a:gd name="T61" fmla="*/ 144908352 h 382"/>
              <a:gd name="T62" fmla="*/ 94506258 w 492"/>
              <a:gd name="T63" fmla="*/ 156878872 h 382"/>
              <a:gd name="T64" fmla="*/ 97026413 w 492"/>
              <a:gd name="T65" fmla="*/ 169479628 h 382"/>
              <a:gd name="T66" fmla="*/ 103956643 w 492"/>
              <a:gd name="T67" fmla="*/ 192791226 h 382"/>
              <a:gd name="T68" fmla="*/ 115927208 w 492"/>
              <a:gd name="T69" fmla="*/ 234374169 h 382"/>
              <a:gd name="T70" fmla="*/ 90725627 w 492"/>
              <a:gd name="T71" fmla="*/ 240674150 h 382"/>
              <a:gd name="T72" fmla="*/ 22681407 w 492"/>
              <a:gd name="T73" fmla="*/ 212952486 h 382"/>
              <a:gd name="T74" fmla="*/ 11970544 w 492"/>
              <a:gd name="T75" fmla="*/ 189011396 h 382"/>
              <a:gd name="T76" fmla="*/ 11970544 w 492"/>
              <a:gd name="T77" fmla="*/ 189011396 h 38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492"/>
              <a:gd name="T118" fmla="*/ 0 h 382"/>
              <a:gd name="T119" fmla="*/ 492 w 492"/>
              <a:gd name="T120" fmla="*/ 382 h 382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492" h="382">
                <a:moveTo>
                  <a:pt x="19" y="300"/>
                </a:moveTo>
                <a:lnTo>
                  <a:pt x="9" y="254"/>
                </a:lnTo>
                <a:lnTo>
                  <a:pt x="3" y="218"/>
                </a:lnTo>
                <a:lnTo>
                  <a:pt x="0" y="173"/>
                </a:lnTo>
                <a:lnTo>
                  <a:pt x="5" y="155"/>
                </a:lnTo>
                <a:lnTo>
                  <a:pt x="19" y="144"/>
                </a:lnTo>
                <a:lnTo>
                  <a:pt x="51" y="133"/>
                </a:lnTo>
                <a:lnTo>
                  <a:pt x="97" y="123"/>
                </a:lnTo>
                <a:lnTo>
                  <a:pt x="180" y="117"/>
                </a:lnTo>
                <a:lnTo>
                  <a:pt x="245" y="116"/>
                </a:lnTo>
                <a:lnTo>
                  <a:pt x="266" y="108"/>
                </a:lnTo>
                <a:lnTo>
                  <a:pt x="308" y="51"/>
                </a:lnTo>
                <a:lnTo>
                  <a:pt x="340" y="24"/>
                </a:lnTo>
                <a:lnTo>
                  <a:pt x="372" y="1"/>
                </a:lnTo>
                <a:lnTo>
                  <a:pt x="395" y="0"/>
                </a:lnTo>
                <a:lnTo>
                  <a:pt x="406" y="9"/>
                </a:lnTo>
                <a:lnTo>
                  <a:pt x="431" y="9"/>
                </a:lnTo>
                <a:lnTo>
                  <a:pt x="452" y="20"/>
                </a:lnTo>
                <a:lnTo>
                  <a:pt x="479" y="24"/>
                </a:lnTo>
                <a:lnTo>
                  <a:pt x="492" y="32"/>
                </a:lnTo>
                <a:lnTo>
                  <a:pt x="488" y="49"/>
                </a:lnTo>
                <a:lnTo>
                  <a:pt x="471" y="72"/>
                </a:lnTo>
                <a:lnTo>
                  <a:pt x="448" y="93"/>
                </a:lnTo>
                <a:lnTo>
                  <a:pt x="423" y="119"/>
                </a:lnTo>
                <a:lnTo>
                  <a:pt x="403" y="144"/>
                </a:lnTo>
                <a:lnTo>
                  <a:pt x="385" y="173"/>
                </a:lnTo>
                <a:lnTo>
                  <a:pt x="370" y="190"/>
                </a:lnTo>
                <a:lnTo>
                  <a:pt x="349" y="199"/>
                </a:lnTo>
                <a:lnTo>
                  <a:pt x="319" y="199"/>
                </a:lnTo>
                <a:lnTo>
                  <a:pt x="268" y="212"/>
                </a:lnTo>
                <a:lnTo>
                  <a:pt x="205" y="230"/>
                </a:lnTo>
                <a:lnTo>
                  <a:pt x="150" y="249"/>
                </a:lnTo>
                <a:lnTo>
                  <a:pt x="154" y="269"/>
                </a:lnTo>
                <a:lnTo>
                  <a:pt x="165" y="306"/>
                </a:lnTo>
                <a:lnTo>
                  <a:pt x="184" y="372"/>
                </a:lnTo>
                <a:lnTo>
                  <a:pt x="144" y="382"/>
                </a:lnTo>
                <a:lnTo>
                  <a:pt x="36" y="338"/>
                </a:lnTo>
                <a:lnTo>
                  <a:pt x="19" y="300"/>
                </a:lnTo>
                <a:close/>
              </a:path>
            </a:pathLst>
          </a:custGeom>
          <a:solidFill>
            <a:srgbClr val="EBC5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3" name="Freeform 9">
            <a:extLst>
              <a:ext uri="{FF2B5EF4-FFF2-40B4-BE49-F238E27FC236}">
                <a16:creationId xmlns:a16="http://schemas.microsoft.com/office/drawing/2014/main" id="{8D446D90-57DD-438D-B1B9-4CB106F962D8}"/>
              </a:ext>
            </a:extLst>
          </p:cNvPr>
          <p:cNvSpPr>
            <a:spLocks/>
          </p:cNvSpPr>
          <p:nvPr/>
        </p:nvSpPr>
        <p:spPr bwMode="auto">
          <a:xfrm>
            <a:off x="6532563" y="4679950"/>
            <a:ext cx="246062" cy="469900"/>
          </a:xfrm>
          <a:custGeom>
            <a:avLst/>
            <a:gdLst>
              <a:gd name="T0" fmla="*/ 81904507 w 310"/>
              <a:gd name="T1" fmla="*/ 372354094 h 593"/>
              <a:gd name="T2" fmla="*/ 75604529 w 310"/>
              <a:gd name="T3" fmla="*/ 341586354 h 593"/>
              <a:gd name="T4" fmla="*/ 68674314 w 310"/>
              <a:gd name="T5" fmla="*/ 320864803 h 593"/>
              <a:gd name="T6" fmla="*/ 45362715 w 310"/>
              <a:gd name="T7" fmla="*/ 304539549 h 593"/>
              <a:gd name="T8" fmla="*/ 19530971 w 310"/>
              <a:gd name="T9" fmla="*/ 286329941 h 593"/>
              <a:gd name="T10" fmla="*/ 9450368 w 310"/>
              <a:gd name="T11" fmla="*/ 276910549 h 593"/>
              <a:gd name="T12" fmla="*/ 9450368 w 310"/>
              <a:gd name="T13" fmla="*/ 259956913 h 593"/>
              <a:gd name="T14" fmla="*/ 3779830 w 310"/>
              <a:gd name="T15" fmla="*/ 248026371 h 593"/>
              <a:gd name="T16" fmla="*/ 0 w 310"/>
              <a:gd name="T17" fmla="*/ 232957088 h 593"/>
              <a:gd name="T18" fmla="*/ 10710840 w 310"/>
              <a:gd name="T19" fmla="*/ 214747480 h 593"/>
              <a:gd name="T20" fmla="*/ 23941036 w 310"/>
              <a:gd name="T21" fmla="*/ 197165412 h 593"/>
              <a:gd name="T22" fmla="*/ 5040302 w 310"/>
              <a:gd name="T23" fmla="*/ 177699833 h 593"/>
              <a:gd name="T24" fmla="*/ 3779830 w 310"/>
              <a:gd name="T25" fmla="*/ 153839541 h 593"/>
              <a:gd name="T26" fmla="*/ 10710840 w 310"/>
              <a:gd name="T27" fmla="*/ 116792735 h 593"/>
              <a:gd name="T28" fmla="*/ 27721664 w 310"/>
              <a:gd name="T29" fmla="*/ 78489141 h 593"/>
              <a:gd name="T30" fmla="*/ 49142543 w 310"/>
              <a:gd name="T31" fmla="*/ 37046818 h 593"/>
              <a:gd name="T32" fmla="*/ 71823907 w 310"/>
              <a:gd name="T33" fmla="*/ 10674574 h 593"/>
              <a:gd name="T34" fmla="*/ 92615344 w 310"/>
              <a:gd name="T35" fmla="*/ 0 h 593"/>
              <a:gd name="T36" fmla="*/ 110256420 w 310"/>
              <a:gd name="T37" fmla="*/ 0 h 593"/>
              <a:gd name="T38" fmla="*/ 127267235 w 310"/>
              <a:gd name="T39" fmla="*/ 10674574 h 593"/>
              <a:gd name="T40" fmla="*/ 139237749 w 310"/>
              <a:gd name="T41" fmla="*/ 28884191 h 593"/>
              <a:gd name="T42" fmla="*/ 142388135 w 310"/>
              <a:gd name="T43" fmla="*/ 46465417 h 593"/>
              <a:gd name="T44" fmla="*/ 142388135 w 310"/>
              <a:gd name="T45" fmla="*/ 75349608 h 593"/>
              <a:gd name="T46" fmla="*/ 135457921 w 310"/>
              <a:gd name="T47" fmla="*/ 99210692 h 593"/>
              <a:gd name="T48" fmla="*/ 129787385 w 310"/>
              <a:gd name="T49" fmla="*/ 112397231 h 593"/>
              <a:gd name="T50" fmla="*/ 139237749 w 310"/>
              <a:gd name="T51" fmla="*/ 121815829 h 593"/>
              <a:gd name="T52" fmla="*/ 146168758 w 310"/>
              <a:gd name="T53" fmla="*/ 135001551 h 593"/>
              <a:gd name="T54" fmla="*/ 159398950 w 310"/>
              <a:gd name="T55" fmla="*/ 135001551 h 593"/>
              <a:gd name="T56" fmla="*/ 178300473 w 310"/>
              <a:gd name="T57" fmla="*/ 135001551 h 593"/>
              <a:gd name="T58" fmla="*/ 189640752 w 310"/>
              <a:gd name="T59" fmla="*/ 148188065 h 593"/>
              <a:gd name="T60" fmla="*/ 191531460 w 310"/>
              <a:gd name="T61" fmla="*/ 183979691 h 593"/>
              <a:gd name="T62" fmla="*/ 195311288 w 310"/>
              <a:gd name="T63" fmla="*/ 238607772 h 593"/>
              <a:gd name="T64" fmla="*/ 81904507 w 310"/>
              <a:gd name="T65" fmla="*/ 372354094 h 593"/>
              <a:gd name="T66" fmla="*/ 81904507 w 310"/>
              <a:gd name="T67" fmla="*/ 372354094 h 593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310"/>
              <a:gd name="T103" fmla="*/ 0 h 593"/>
              <a:gd name="T104" fmla="*/ 310 w 310"/>
              <a:gd name="T105" fmla="*/ 593 h 593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310" h="593">
                <a:moveTo>
                  <a:pt x="130" y="593"/>
                </a:moveTo>
                <a:lnTo>
                  <a:pt x="120" y="544"/>
                </a:lnTo>
                <a:lnTo>
                  <a:pt x="109" y="511"/>
                </a:lnTo>
                <a:lnTo>
                  <a:pt x="72" y="485"/>
                </a:lnTo>
                <a:lnTo>
                  <a:pt x="31" y="456"/>
                </a:lnTo>
                <a:lnTo>
                  <a:pt x="15" y="441"/>
                </a:lnTo>
                <a:lnTo>
                  <a:pt x="15" y="414"/>
                </a:lnTo>
                <a:lnTo>
                  <a:pt x="6" y="395"/>
                </a:lnTo>
                <a:lnTo>
                  <a:pt x="0" y="371"/>
                </a:lnTo>
                <a:lnTo>
                  <a:pt x="17" y="342"/>
                </a:lnTo>
                <a:lnTo>
                  <a:pt x="38" y="314"/>
                </a:lnTo>
                <a:lnTo>
                  <a:pt x="8" y="283"/>
                </a:lnTo>
                <a:lnTo>
                  <a:pt x="6" y="245"/>
                </a:lnTo>
                <a:lnTo>
                  <a:pt x="17" y="186"/>
                </a:lnTo>
                <a:lnTo>
                  <a:pt x="44" y="125"/>
                </a:lnTo>
                <a:lnTo>
                  <a:pt x="78" y="59"/>
                </a:lnTo>
                <a:lnTo>
                  <a:pt x="114" y="17"/>
                </a:lnTo>
                <a:lnTo>
                  <a:pt x="147" y="0"/>
                </a:lnTo>
                <a:lnTo>
                  <a:pt x="175" y="0"/>
                </a:lnTo>
                <a:lnTo>
                  <a:pt x="202" y="17"/>
                </a:lnTo>
                <a:lnTo>
                  <a:pt x="221" y="46"/>
                </a:lnTo>
                <a:lnTo>
                  <a:pt x="226" y="74"/>
                </a:lnTo>
                <a:lnTo>
                  <a:pt x="226" y="120"/>
                </a:lnTo>
                <a:lnTo>
                  <a:pt x="215" y="158"/>
                </a:lnTo>
                <a:lnTo>
                  <a:pt x="206" y="179"/>
                </a:lnTo>
                <a:lnTo>
                  <a:pt x="221" y="194"/>
                </a:lnTo>
                <a:lnTo>
                  <a:pt x="232" y="215"/>
                </a:lnTo>
                <a:lnTo>
                  <a:pt x="253" y="215"/>
                </a:lnTo>
                <a:lnTo>
                  <a:pt x="283" y="215"/>
                </a:lnTo>
                <a:lnTo>
                  <a:pt x="301" y="236"/>
                </a:lnTo>
                <a:lnTo>
                  <a:pt x="304" y="293"/>
                </a:lnTo>
                <a:lnTo>
                  <a:pt x="310" y="380"/>
                </a:lnTo>
                <a:lnTo>
                  <a:pt x="130" y="593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4" name="Freeform 10">
            <a:extLst>
              <a:ext uri="{FF2B5EF4-FFF2-40B4-BE49-F238E27FC236}">
                <a16:creationId xmlns:a16="http://schemas.microsoft.com/office/drawing/2014/main" id="{71CC8F27-2A47-4CF2-9558-DB36D6BE6B22}"/>
              </a:ext>
            </a:extLst>
          </p:cNvPr>
          <p:cNvSpPr>
            <a:spLocks/>
          </p:cNvSpPr>
          <p:nvPr/>
        </p:nvSpPr>
        <p:spPr bwMode="auto">
          <a:xfrm>
            <a:off x="6754813" y="5456238"/>
            <a:ext cx="231775" cy="249237"/>
          </a:xfrm>
          <a:custGeom>
            <a:avLst/>
            <a:gdLst>
              <a:gd name="T0" fmla="*/ 13860463 w 292"/>
              <a:gd name="T1" fmla="*/ 19022436 h 313"/>
              <a:gd name="T2" fmla="*/ 3150393 w 292"/>
              <a:gd name="T3" fmla="*/ 57700359 h 313"/>
              <a:gd name="T4" fmla="*/ 0 w 292"/>
              <a:gd name="T5" fmla="*/ 84331282 h 313"/>
              <a:gd name="T6" fmla="*/ 0 w 292"/>
              <a:gd name="T7" fmla="*/ 100182908 h 313"/>
              <a:gd name="T8" fmla="*/ 1889919 w 292"/>
              <a:gd name="T9" fmla="*/ 108426065 h 313"/>
              <a:gd name="T10" fmla="*/ 20161248 w 292"/>
              <a:gd name="T11" fmla="*/ 109693750 h 313"/>
              <a:gd name="T12" fmla="*/ 21421722 w 292"/>
              <a:gd name="T13" fmla="*/ 124277692 h 313"/>
              <a:gd name="T14" fmla="*/ 33392267 w 292"/>
              <a:gd name="T15" fmla="*/ 129983863 h 313"/>
              <a:gd name="T16" fmla="*/ 49142642 w 292"/>
              <a:gd name="T17" fmla="*/ 127447698 h 313"/>
              <a:gd name="T18" fmla="*/ 59853512 w 292"/>
              <a:gd name="T19" fmla="*/ 127447698 h 313"/>
              <a:gd name="T20" fmla="*/ 66783741 w 292"/>
              <a:gd name="T21" fmla="*/ 145835489 h 313"/>
              <a:gd name="T22" fmla="*/ 74974443 w 292"/>
              <a:gd name="T23" fmla="*/ 166126399 h 313"/>
              <a:gd name="T24" fmla="*/ 86945776 w 292"/>
              <a:gd name="T25" fmla="*/ 166126399 h 313"/>
              <a:gd name="T26" fmla="*/ 101436470 w 292"/>
              <a:gd name="T27" fmla="*/ 163589438 h 313"/>
              <a:gd name="T28" fmla="*/ 114666714 w 292"/>
              <a:gd name="T29" fmla="*/ 186416513 h 313"/>
              <a:gd name="T30" fmla="*/ 130417883 w 292"/>
              <a:gd name="T31" fmla="*/ 198463494 h 313"/>
              <a:gd name="T32" fmla="*/ 143648896 w 292"/>
              <a:gd name="T33" fmla="*/ 194025006 h 313"/>
              <a:gd name="T34" fmla="*/ 154359754 w 292"/>
              <a:gd name="T35" fmla="*/ 186416513 h 313"/>
              <a:gd name="T36" fmla="*/ 156879909 w 292"/>
              <a:gd name="T37" fmla="*/ 174368735 h 313"/>
              <a:gd name="T38" fmla="*/ 165070612 w 292"/>
              <a:gd name="T39" fmla="*/ 157883267 h 313"/>
              <a:gd name="T40" fmla="*/ 168850448 w 292"/>
              <a:gd name="T41" fmla="*/ 144567805 h 313"/>
              <a:gd name="T42" fmla="*/ 177041151 w 292"/>
              <a:gd name="T43" fmla="*/ 126180014 h 313"/>
              <a:gd name="T44" fmla="*/ 180820987 w 292"/>
              <a:gd name="T45" fmla="*/ 102085231 h 313"/>
              <a:gd name="T46" fmla="*/ 183971379 w 292"/>
              <a:gd name="T47" fmla="*/ 85598966 h 313"/>
              <a:gd name="T48" fmla="*/ 182711698 w 292"/>
              <a:gd name="T49" fmla="*/ 73551985 h 313"/>
              <a:gd name="T50" fmla="*/ 166330293 w 292"/>
              <a:gd name="T51" fmla="*/ 67211175 h 313"/>
              <a:gd name="T52" fmla="*/ 170740366 w 292"/>
              <a:gd name="T53" fmla="*/ 53895713 h 313"/>
              <a:gd name="T54" fmla="*/ 161289982 w 292"/>
              <a:gd name="T55" fmla="*/ 41848720 h 313"/>
              <a:gd name="T56" fmla="*/ 144908577 w 292"/>
              <a:gd name="T57" fmla="*/ 36141752 h 313"/>
              <a:gd name="T58" fmla="*/ 119707025 w 292"/>
              <a:gd name="T59" fmla="*/ 19022436 h 313"/>
              <a:gd name="T60" fmla="*/ 98916315 w 292"/>
              <a:gd name="T61" fmla="*/ 9510820 h 313"/>
              <a:gd name="T62" fmla="*/ 74974443 w 292"/>
              <a:gd name="T63" fmla="*/ 0 h 313"/>
              <a:gd name="T64" fmla="*/ 45362806 w 292"/>
              <a:gd name="T65" fmla="*/ 27264778 h 313"/>
              <a:gd name="T66" fmla="*/ 13860463 w 292"/>
              <a:gd name="T67" fmla="*/ 19022436 h 313"/>
              <a:gd name="T68" fmla="*/ 13860463 w 292"/>
              <a:gd name="T69" fmla="*/ 19022436 h 31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292"/>
              <a:gd name="T106" fmla="*/ 0 h 313"/>
              <a:gd name="T107" fmla="*/ 292 w 292"/>
              <a:gd name="T108" fmla="*/ 313 h 313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292" h="313">
                <a:moveTo>
                  <a:pt x="22" y="30"/>
                </a:moveTo>
                <a:lnTo>
                  <a:pt x="5" y="91"/>
                </a:lnTo>
                <a:lnTo>
                  <a:pt x="0" y="133"/>
                </a:lnTo>
                <a:lnTo>
                  <a:pt x="0" y="158"/>
                </a:lnTo>
                <a:lnTo>
                  <a:pt x="3" y="171"/>
                </a:lnTo>
                <a:lnTo>
                  <a:pt x="32" y="173"/>
                </a:lnTo>
                <a:lnTo>
                  <a:pt x="34" y="196"/>
                </a:lnTo>
                <a:lnTo>
                  <a:pt x="53" y="205"/>
                </a:lnTo>
                <a:lnTo>
                  <a:pt x="78" y="201"/>
                </a:lnTo>
                <a:lnTo>
                  <a:pt x="95" y="201"/>
                </a:lnTo>
                <a:lnTo>
                  <a:pt x="106" y="230"/>
                </a:lnTo>
                <a:lnTo>
                  <a:pt x="119" y="262"/>
                </a:lnTo>
                <a:lnTo>
                  <a:pt x="138" y="262"/>
                </a:lnTo>
                <a:lnTo>
                  <a:pt x="161" y="258"/>
                </a:lnTo>
                <a:lnTo>
                  <a:pt x="182" y="294"/>
                </a:lnTo>
                <a:lnTo>
                  <a:pt x="207" y="313"/>
                </a:lnTo>
                <a:lnTo>
                  <a:pt x="228" y="306"/>
                </a:lnTo>
                <a:lnTo>
                  <a:pt x="245" y="294"/>
                </a:lnTo>
                <a:lnTo>
                  <a:pt x="249" y="275"/>
                </a:lnTo>
                <a:lnTo>
                  <a:pt x="262" y="249"/>
                </a:lnTo>
                <a:lnTo>
                  <a:pt x="268" y="228"/>
                </a:lnTo>
                <a:lnTo>
                  <a:pt x="281" y="199"/>
                </a:lnTo>
                <a:lnTo>
                  <a:pt x="287" y="161"/>
                </a:lnTo>
                <a:lnTo>
                  <a:pt x="292" y="135"/>
                </a:lnTo>
                <a:lnTo>
                  <a:pt x="290" y="116"/>
                </a:lnTo>
                <a:lnTo>
                  <a:pt x="264" y="106"/>
                </a:lnTo>
                <a:lnTo>
                  <a:pt x="271" y="85"/>
                </a:lnTo>
                <a:lnTo>
                  <a:pt x="256" y="66"/>
                </a:lnTo>
                <a:lnTo>
                  <a:pt x="230" y="57"/>
                </a:lnTo>
                <a:lnTo>
                  <a:pt x="190" y="30"/>
                </a:lnTo>
                <a:lnTo>
                  <a:pt x="157" y="15"/>
                </a:lnTo>
                <a:lnTo>
                  <a:pt x="119" y="0"/>
                </a:lnTo>
                <a:lnTo>
                  <a:pt x="72" y="43"/>
                </a:lnTo>
                <a:lnTo>
                  <a:pt x="22" y="30"/>
                </a:lnTo>
                <a:close/>
              </a:path>
            </a:pathLst>
          </a:custGeom>
          <a:solidFill>
            <a:srgbClr val="D9B3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5" name="Freeform 11">
            <a:extLst>
              <a:ext uri="{FF2B5EF4-FFF2-40B4-BE49-F238E27FC236}">
                <a16:creationId xmlns:a16="http://schemas.microsoft.com/office/drawing/2014/main" id="{84D60693-5FCE-4CF2-AFD4-9A29B980E212}"/>
              </a:ext>
            </a:extLst>
          </p:cNvPr>
          <p:cNvSpPr>
            <a:spLocks/>
          </p:cNvSpPr>
          <p:nvPr/>
        </p:nvSpPr>
        <p:spPr bwMode="auto">
          <a:xfrm>
            <a:off x="6553200" y="4800600"/>
            <a:ext cx="338138" cy="669925"/>
          </a:xfrm>
          <a:custGeom>
            <a:avLst/>
            <a:gdLst>
              <a:gd name="T0" fmla="*/ 18990626 w 425"/>
              <a:gd name="T1" fmla="*/ 65524068 h 844"/>
              <a:gd name="T2" fmla="*/ 17724002 w 425"/>
              <a:gd name="T3" fmla="*/ 94506254 h 844"/>
              <a:gd name="T4" fmla="*/ 0 w 425"/>
              <a:gd name="T5" fmla="*/ 132938055 h 844"/>
              <a:gd name="T6" fmla="*/ 41778740 w 425"/>
              <a:gd name="T7" fmla="*/ 153099299 h 844"/>
              <a:gd name="T8" fmla="*/ 53806119 w 425"/>
              <a:gd name="T9" fmla="*/ 192792344 h 844"/>
              <a:gd name="T10" fmla="*/ 57603607 w 425"/>
              <a:gd name="T11" fmla="*/ 228704014 h 844"/>
              <a:gd name="T12" fmla="*/ 43044570 w 425"/>
              <a:gd name="T13" fmla="*/ 231854407 h 844"/>
              <a:gd name="T14" fmla="*/ 31017203 w 425"/>
              <a:gd name="T15" fmla="*/ 230594726 h 844"/>
              <a:gd name="T16" fmla="*/ 17724002 w 425"/>
              <a:gd name="T17" fmla="*/ 240675348 h 844"/>
              <a:gd name="T18" fmla="*/ 13293202 w 425"/>
              <a:gd name="T19" fmla="*/ 252645889 h 844"/>
              <a:gd name="T20" fmla="*/ 15192343 w 425"/>
              <a:gd name="T21" fmla="*/ 274066814 h 844"/>
              <a:gd name="T22" fmla="*/ 18990626 w 425"/>
              <a:gd name="T23" fmla="*/ 291707902 h 844"/>
              <a:gd name="T24" fmla="*/ 24054739 w 425"/>
              <a:gd name="T25" fmla="*/ 308718754 h 844"/>
              <a:gd name="T26" fmla="*/ 36081316 w 425"/>
              <a:gd name="T27" fmla="*/ 326360636 h 844"/>
              <a:gd name="T28" fmla="*/ 48108682 w 425"/>
              <a:gd name="T29" fmla="*/ 344631168 h 844"/>
              <a:gd name="T30" fmla="*/ 60136061 w 425"/>
              <a:gd name="T31" fmla="*/ 393774598 h 844"/>
              <a:gd name="T32" fmla="*/ 67099315 w 425"/>
              <a:gd name="T33" fmla="*/ 416456097 h 844"/>
              <a:gd name="T34" fmla="*/ 77860056 w 425"/>
              <a:gd name="T35" fmla="*/ 444177807 h 844"/>
              <a:gd name="T36" fmla="*/ 89887422 w 425"/>
              <a:gd name="T37" fmla="*/ 463078577 h 844"/>
              <a:gd name="T38" fmla="*/ 103180618 w 425"/>
              <a:gd name="T39" fmla="*/ 485759977 h 844"/>
              <a:gd name="T40" fmla="*/ 124702921 w 425"/>
              <a:gd name="T41" fmla="*/ 505291777 h 844"/>
              <a:gd name="T42" fmla="*/ 147491029 w 425"/>
              <a:gd name="T43" fmla="*/ 522932866 h 844"/>
              <a:gd name="T44" fmla="*/ 167114166 w 425"/>
              <a:gd name="T45" fmla="*/ 531753013 h 844"/>
              <a:gd name="T46" fmla="*/ 187370616 w 425"/>
              <a:gd name="T47" fmla="*/ 525453021 h 844"/>
              <a:gd name="T48" fmla="*/ 212691227 w 425"/>
              <a:gd name="T49" fmla="*/ 489540607 h 844"/>
              <a:gd name="T50" fmla="*/ 229782706 w 425"/>
              <a:gd name="T51" fmla="*/ 451108037 h 844"/>
              <a:gd name="T52" fmla="*/ 238011789 w 425"/>
              <a:gd name="T53" fmla="*/ 428426637 h 844"/>
              <a:gd name="T54" fmla="*/ 250038360 w 425"/>
              <a:gd name="T55" fmla="*/ 387473812 h 844"/>
              <a:gd name="T56" fmla="*/ 264598180 w 425"/>
              <a:gd name="T57" fmla="*/ 344631168 h 844"/>
              <a:gd name="T58" fmla="*/ 269028980 w 425"/>
              <a:gd name="T59" fmla="*/ 311238909 h 844"/>
              <a:gd name="T60" fmla="*/ 269028980 w 425"/>
              <a:gd name="T61" fmla="*/ 275327288 h 844"/>
              <a:gd name="T62" fmla="*/ 259534068 w 425"/>
              <a:gd name="T63" fmla="*/ 242565267 h 844"/>
              <a:gd name="T64" fmla="*/ 263331555 w 425"/>
              <a:gd name="T65" fmla="*/ 222404022 h 844"/>
              <a:gd name="T66" fmla="*/ 263331555 w 425"/>
              <a:gd name="T67" fmla="*/ 200982254 h 844"/>
              <a:gd name="T68" fmla="*/ 257001614 w 425"/>
              <a:gd name="T69" fmla="*/ 189011714 h 844"/>
              <a:gd name="T70" fmla="*/ 243075901 w 425"/>
              <a:gd name="T71" fmla="*/ 182711722 h 844"/>
              <a:gd name="T72" fmla="*/ 223451969 w 425"/>
              <a:gd name="T73" fmla="*/ 183971403 h 844"/>
              <a:gd name="T74" fmla="*/ 208892944 w 425"/>
              <a:gd name="T75" fmla="*/ 158769847 h 844"/>
              <a:gd name="T76" fmla="*/ 193700557 w 425"/>
              <a:gd name="T77" fmla="*/ 134827973 h 844"/>
              <a:gd name="T78" fmla="*/ 175343249 w 425"/>
              <a:gd name="T79" fmla="*/ 97026409 h 844"/>
              <a:gd name="T80" fmla="*/ 159518396 w 425"/>
              <a:gd name="T81" fmla="*/ 63003913 h 844"/>
              <a:gd name="T82" fmla="*/ 129767034 w 425"/>
              <a:gd name="T83" fmla="*/ 27091486 h 844"/>
              <a:gd name="T84" fmla="*/ 87354969 w 425"/>
              <a:gd name="T85" fmla="*/ 0 h 844"/>
              <a:gd name="T86" fmla="*/ 48108682 w 425"/>
              <a:gd name="T87" fmla="*/ 5670550 h 844"/>
              <a:gd name="T88" fmla="*/ 27219716 w 425"/>
              <a:gd name="T89" fmla="*/ 9450388 h 844"/>
              <a:gd name="T90" fmla="*/ 17724002 w 425"/>
              <a:gd name="T91" fmla="*/ 30872116 h 844"/>
              <a:gd name="T92" fmla="*/ 18990626 w 425"/>
              <a:gd name="T93" fmla="*/ 65524068 h 844"/>
              <a:gd name="T94" fmla="*/ 18990626 w 425"/>
              <a:gd name="T95" fmla="*/ 65524068 h 84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425"/>
              <a:gd name="T145" fmla="*/ 0 h 844"/>
              <a:gd name="T146" fmla="*/ 425 w 425"/>
              <a:gd name="T147" fmla="*/ 844 h 844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425" h="844">
                <a:moveTo>
                  <a:pt x="30" y="104"/>
                </a:moveTo>
                <a:lnTo>
                  <a:pt x="28" y="150"/>
                </a:lnTo>
                <a:lnTo>
                  <a:pt x="0" y="211"/>
                </a:lnTo>
                <a:lnTo>
                  <a:pt x="66" y="243"/>
                </a:lnTo>
                <a:lnTo>
                  <a:pt x="85" y="306"/>
                </a:lnTo>
                <a:lnTo>
                  <a:pt x="91" y="363"/>
                </a:lnTo>
                <a:lnTo>
                  <a:pt x="68" y="368"/>
                </a:lnTo>
                <a:lnTo>
                  <a:pt x="49" y="366"/>
                </a:lnTo>
                <a:lnTo>
                  <a:pt x="28" y="382"/>
                </a:lnTo>
                <a:lnTo>
                  <a:pt x="21" y="401"/>
                </a:lnTo>
                <a:lnTo>
                  <a:pt x="24" y="435"/>
                </a:lnTo>
                <a:lnTo>
                  <a:pt x="30" y="463"/>
                </a:lnTo>
                <a:lnTo>
                  <a:pt x="38" y="490"/>
                </a:lnTo>
                <a:lnTo>
                  <a:pt x="57" y="518"/>
                </a:lnTo>
                <a:lnTo>
                  <a:pt x="76" y="547"/>
                </a:lnTo>
                <a:lnTo>
                  <a:pt x="95" y="625"/>
                </a:lnTo>
                <a:lnTo>
                  <a:pt x="106" y="661"/>
                </a:lnTo>
                <a:lnTo>
                  <a:pt x="123" y="705"/>
                </a:lnTo>
                <a:lnTo>
                  <a:pt x="142" y="735"/>
                </a:lnTo>
                <a:lnTo>
                  <a:pt x="163" y="771"/>
                </a:lnTo>
                <a:lnTo>
                  <a:pt x="197" y="802"/>
                </a:lnTo>
                <a:lnTo>
                  <a:pt x="233" y="830"/>
                </a:lnTo>
                <a:lnTo>
                  <a:pt x="264" y="844"/>
                </a:lnTo>
                <a:lnTo>
                  <a:pt x="296" y="834"/>
                </a:lnTo>
                <a:lnTo>
                  <a:pt x="336" y="777"/>
                </a:lnTo>
                <a:lnTo>
                  <a:pt x="363" y="716"/>
                </a:lnTo>
                <a:lnTo>
                  <a:pt x="376" y="680"/>
                </a:lnTo>
                <a:lnTo>
                  <a:pt x="395" y="615"/>
                </a:lnTo>
                <a:lnTo>
                  <a:pt x="418" y="547"/>
                </a:lnTo>
                <a:lnTo>
                  <a:pt x="425" y="494"/>
                </a:lnTo>
                <a:lnTo>
                  <a:pt x="425" y="437"/>
                </a:lnTo>
                <a:lnTo>
                  <a:pt x="410" y="385"/>
                </a:lnTo>
                <a:lnTo>
                  <a:pt x="416" y="353"/>
                </a:lnTo>
                <a:lnTo>
                  <a:pt x="416" y="319"/>
                </a:lnTo>
                <a:lnTo>
                  <a:pt x="406" y="300"/>
                </a:lnTo>
                <a:lnTo>
                  <a:pt x="384" y="290"/>
                </a:lnTo>
                <a:lnTo>
                  <a:pt x="353" y="292"/>
                </a:lnTo>
                <a:lnTo>
                  <a:pt x="330" y="252"/>
                </a:lnTo>
                <a:lnTo>
                  <a:pt x="306" y="214"/>
                </a:lnTo>
                <a:lnTo>
                  <a:pt x="277" y="154"/>
                </a:lnTo>
                <a:lnTo>
                  <a:pt x="252" y="100"/>
                </a:lnTo>
                <a:lnTo>
                  <a:pt x="205" y="43"/>
                </a:lnTo>
                <a:lnTo>
                  <a:pt x="138" y="0"/>
                </a:lnTo>
                <a:lnTo>
                  <a:pt x="76" y="9"/>
                </a:lnTo>
                <a:lnTo>
                  <a:pt x="43" y="15"/>
                </a:lnTo>
                <a:lnTo>
                  <a:pt x="28" y="49"/>
                </a:lnTo>
                <a:lnTo>
                  <a:pt x="30" y="104"/>
                </a:lnTo>
                <a:close/>
              </a:path>
            </a:pathLst>
          </a:custGeom>
          <a:solidFill>
            <a:srgbClr val="EBC5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6" name="Freeform 12">
            <a:extLst>
              <a:ext uri="{FF2B5EF4-FFF2-40B4-BE49-F238E27FC236}">
                <a16:creationId xmlns:a16="http://schemas.microsoft.com/office/drawing/2014/main" id="{FBCA0E2B-8C53-47E6-B0D8-23A89847D82F}"/>
              </a:ext>
            </a:extLst>
          </p:cNvPr>
          <p:cNvSpPr>
            <a:spLocks/>
          </p:cNvSpPr>
          <p:nvPr/>
        </p:nvSpPr>
        <p:spPr bwMode="auto">
          <a:xfrm>
            <a:off x="6704013" y="5235575"/>
            <a:ext cx="142875" cy="127000"/>
          </a:xfrm>
          <a:custGeom>
            <a:avLst/>
            <a:gdLst>
              <a:gd name="T0" fmla="*/ 0 w 179"/>
              <a:gd name="T1" fmla="*/ 56540874 h 162"/>
              <a:gd name="T2" fmla="*/ 9556661 w 179"/>
              <a:gd name="T3" fmla="*/ 50395475 h 162"/>
              <a:gd name="T4" fmla="*/ 29943888 w 179"/>
              <a:gd name="T5" fmla="*/ 39947769 h 162"/>
              <a:gd name="T6" fmla="*/ 43323050 w 179"/>
              <a:gd name="T7" fmla="*/ 28270829 h 162"/>
              <a:gd name="T8" fmla="*/ 56701426 w 179"/>
              <a:gd name="T9" fmla="*/ 15364648 h 162"/>
              <a:gd name="T10" fmla="*/ 68806686 w 179"/>
              <a:gd name="T11" fmla="*/ 6146172 h 162"/>
              <a:gd name="T12" fmla="*/ 82185847 w 179"/>
              <a:gd name="T13" fmla="*/ 6146172 h 162"/>
              <a:gd name="T14" fmla="*/ 95565009 w 179"/>
              <a:gd name="T15" fmla="*/ 0 h 162"/>
              <a:gd name="T16" fmla="*/ 108944196 w 179"/>
              <a:gd name="T17" fmla="*/ 0 h 162"/>
              <a:gd name="T18" fmla="*/ 114040601 w 179"/>
              <a:gd name="T19" fmla="*/ 11676943 h 162"/>
              <a:gd name="T20" fmla="*/ 108944196 w 179"/>
              <a:gd name="T21" fmla="*/ 24583120 h 162"/>
              <a:gd name="T22" fmla="*/ 101936114 w 179"/>
              <a:gd name="T23" fmla="*/ 33801598 h 162"/>
              <a:gd name="T24" fmla="*/ 99387513 w 179"/>
              <a:gd name="T25" fmla="*/ 49166241 h 162"/>
              <a:gd name="T26" fmla="*/ 101936114 w 179"/>
              <a:gd name="T27" fmla="*/ 68218598 h 162"/>
              <a:gd name="T28" fmla="*/ 99387513 w 179"/>
              <a:gd name="T29" fmla="*/ 81123988 h 162"/>
              <a:gd name="T30" fmla="*/ 94290309 w 179"/>
              <a:gd name="T31" fmla="*/ 93415545 h 162"/>
              <a:gd name="T32" fmla="*/ 78363344 w 179"/>
              <a:gd name="T33" fmla="*/ 99561715 h 162"/>
              <a:gd name="T34" fmla="*/ 65621133 w 179"/>
              <a:gd name="T35" fmla="*/ 97103247 h 162"/>
              <a:gd name="T36" fmla="*/ 45870854 w 179"/>
              <a:gd name="T37" fmla="*/ 90343244 h 162"/>
              <a:gd name="T38" fmla="*/ 29306139 w 179"/>
              <a:gd name="T39" fmla="*/ 84197073 h 162"/>
              <a:gd name="T40" fmla="*/ 20387224 w 179"/>
              <a:gd name="T41" fmla="*/ 71290899 h 162"/>
              <a:gd name="T42" fmla="*/ 9556661 w 179"/>
              <a:gd name="T43" fmla="*/ 74978601 h 162"/>
              <a:gd name="T44" fmla="*/ 0 w 179"/>
              <a:gd name="T45" fmla="*/ 56540874 h 162"/>
              <a:gd name="T46" fmla="*/ 0 w 179"/>
              <a:gd name="T47" fmla="*/ 56540874 h 162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79"/>
              <a:gd name="T73" fmla="*/ 0 h 162"/>
              <a:gd name="T74" fmla="*/ 179 w 179"/>
              <a:gd name="T75" fmla="*/ 162 h 162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79" h="162">
                <a:moveTo>
                  <a:pt x="0" y="92"/>
                </a:moveTo>
                <a:lnTo>
                  <a:pt x="15" y="82"/>
                </a:lnTo>
                <a:lnTo>
                  <a:pt x="47" y="65"/>
                </a:lnTo>
                <a:lnTo>
                  <a:pt x="68" y="46"/>
                </a:lnTo>
                <a:lnTo>
                  <a:pt x="89" y="25"/>
                </a:lnTo>
                <a:lnTo>
                  <a:pt x="108" y="10"/>
                </a:lnTo>
                <a:lnTo>
                  <a:pt x="129" y="10"/>
                </a:lnTo>
                <a:lnTo>
                  <a:pt x="150" y="0"/>
                </a:lnTo>
                <a:lnTo>
                  <a:pt x="171" y="0"/>
                </a:lnTo>
                <a:lnTo>
                  <a:pt x="179" y="19"/>
                </a:lnTo>
                <a:lnTo>
                  <a:pt x="171" y="40"/>
                </a:lnTo>
                <a:lnTo>
                  <a:pt x="160" y="55"/>
                </a:lnTo>
                <a:lnTo>
                  <a:pt x="156" y="80"/>
                </a:lnTo>
                <a:lnTo>
                  <a:pt x="160" y="111"/>
                </a:lnTo>
                <a:lnTo>
                  <a:pt x="156" y="132"/>
                </a:lnTo>
                <a:lnTo>
                  <a:pt x="148" y="152"/>
                </a:lnTo>
                <a:lnTo>
                  <a:pt x="123" y="162"/>
                </a:lnTo>
                <a:lnTo>
                  <a:pt x="103" y="158"/>
                </a:lnTo>
                <a:lnTo>
                  <a:pt x="72" y="147"/>
                </a:lnTo>
                <a:lnTo>
                  <a:pt x="46" y="137"/>
                </a:lnTo>
                <a:lnTo>
                  <a:pt x="32" y="116"/>
                </a:lnTo>
                <a:lnTo>
                  <a:pt x="15" y="122"/>
                </a:lnTo>
                <a:lnTo>
                  <a:pt x="0" y="92"/>
                </a:lnTo>
                <a:close/>
              </a:path>
            </a:pathLst>
          </a:custGeom>
          <a:solidFill>
            <a:srgbClr val="F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7" name="Freeform 13">
            <a:extLst>
              <a:ext uri="{FF2B5EF4-FFF2-40B4-BE49-F238E27FC236}">
                <a16:creationId xmlns:a16="http://schemas.microsoft.com/office/drawing/2014/main" id="{FBB0B278-BD2E-4563-A7B0-152ED39778B6}"/>
              </a:ext>
            </a:extLst>
          </p:cNvPr>
          <p:cNvSpPr>
            <a:spLocks/>
          </p:cNvSpPr>
          <p:nvPr/>
        </p:nvSpPr>
        <p:spPr bwMode="auto">
          <a:xfrm>
            <a:off x="7212013" y="4937125"/>
            <a:ext cx="38100" cy="38100"/>
          </a:xfrm>
          <a:custGeom>
            <a:avLst/>
            <a:gdLst>
              <a:gd name="T0" fmla="*/ 0 w 50"/>
              <a:gd name="T1" fmla="*/ 19713913 h 47"/>
              <a:gd name="T2" fmla="*/ 4645152 w 50"/>
              <a:gd name="T3" fmla="*/ 7228463 h 47"/>
              <a:gd name="T4" fmla="*/ 11032236 w 50"/>
              <a:gd name="T5" fmla="*/ 0 h 47"/>
              <a:gd name="T6" fmla="*/ 25548340 w 50"/>
              <a:gd name="T7" fmla="*/ 0 h 47"/>
              <a:gd name="T8" fmla="*/ 29032203 w 50"/>
              <a:gd name="T9" fmla="*/ 9857362 h 47"/>
              <a:gd name="T10" fmla="*/ 25548340 w 50"/>
              <a:gd name="T11" fmla="*/ 21027957 h 47"/>
              <a:gd name="T12" fmla="*/ 16838677 w 50"/>
              <a:gd name="T13" fmla="*/ 30885322 h 47"/>
              <a:gd name="T14" fmla="*/ 4645152 w 50"/>
              <a:gd name="T15" fmla="*/ 30885322 h 47"/>
              <a:gd name="T16" fmla="*/ 0 w 50"/>
              <a:gd name="T17" fmla="*/ 19713913 h 47"/>
              <a:gd name="T18" fmla="*/ 0 w 50"/>
              <a:gd name="T19" fmla="*/ 19713913 h 4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0"/>
              <a:gd name="T31" fmla="*/ 0 h 47"/>
              <a:gd name="T32" fmla="*/ 50 w 50"/>
              <a:gd name="T33" fmla="*/ 47 h 4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0" h="47">
                <a:moveTo>
                  <a:pt x="0" y="30"/>
                </a:moveTo>
                <a:lnTo>
                  <a:pt x="8" y="11"/>
                </a:lnTo>
                <a:lnTo>
                  <a:pt x="19" y="0"/>
                </a:lnTo>
                <a:lnTo>
                  <a:pt x="44" y="0"/>
                </a:lnTo>
                <a:lnTo>
                  <a:pt x="50" y="15"/>
                </a:lnTo>
                <a:lnTo>
                  <a:pt x="44" y="32"/>
                </a:lnTo>
                <a:lnTo>
                  <a:pt x="29" y="47"/>
                </a:lnTo>
                <a:lnTo>
                  <a:pt x="8" y="47"/>
                </a:lnTo>
                <a:lnTo>
                  <a:pt x="0" y="30"/>
                </a:lnTo>
                <a:close/>
              </a:path>
            </a:pathLst>
          </a:custGeom>
          <a:solidFill>
            <a:srgbClr val="F2D8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8" name="Freeform 14">
            <a:extLst>
              <a:ext uri="{FF2B5EF4-FFF2-40B4-BE49-F238E27FC236}">
                <a16:creationId xmlns:a16="http://schemas.microsoft.com/office/drawing/2014/main" id="{77FCC2A7-6DED-4936-93CD-105A182900C3}"/>
              </a:ext>
            </a:extLst>
          </p:cNvPr>
          <p:cNvSpPr>
            <a:spLocks/>
          </p:cNvSpPr>
          <p:nvPr/>
        </p:nvSpPr>
        <p:spPr bwMode="auto">
          <a:xfrm>
            <a:off x="6932613" y="5032375"/>
            <a:ext cx="46037" cy="49213"/>
          </a:xfrm>
          <a:custGeom>
            <a:avLst/>
            <a:gdLst>
              <a:gd name="T0" fmla="*/ 35922128 w 59"/>
              <a:gd name="T1" fmla="*/ 31893256 h 61"/>
              <a:gd name="T2" fmla="*/ 21918294 w 59"/>
              <a:gd name="T3" fmla="*/ 38401472 h 61"/>
              <a:gd name="T4" fmla="*/ 9132493 w 59"/>
              <a:gd name="T5" fmla="*/ 39703599 h 61"/>
              <a:gd name="T6" fmla="*/ 4870559 w 59"/>
              <a:gd name="T7" fmla="*/ 27987681 h 61"/>
              <a:gd name="T8" fmla="*/ 0 w 59"/>
              <a:gd name="T9" fmla="*/ 14319372 h 61"/>
              <a:gd name="T10" fmla="*/ 9132493 w 59"/>
              <a:gd name="T11" fmla="*/ 11064858 h 61"/>
              <a:gd name="T12" fmla="*/ 16439112 w 59"/>
              <a:gd name="T13" fmla="*/ 0 h 61"/>
              <a:gd name="T14" fmla="*/ 25571608 w 59"/>
              <a:gd name="T15" fmla="*/ 4555833 h 61"/>
              <a:gd name="T16" fmla="*/ 34704098 w 59"/>
              <a:gd name="T17" fmla="*/ 12366985 h 61"/>
              <a:gd name="T18" fmla="*/ 35922128 w 59"/>
              <a:gd name="T19" fmla="*/ 31893256 h 61"/>
              <a:gd name="T20" fmla="*/ 35922128 w 59"/>
              <a:gd name="T21" fmla="*/ 31893256 h 6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9"/>
              <a:gd name="T34" fmla="*/ 0 h 61"/>
              <a:gd name="T35" fmla="*/ 59 w 59"/>
              <a:gd name="T36" fmla="*/ 61 h 61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9" h="61">
                <a:moveTo>
                  <a:pt x="59" y="49"/>
                </a:moveTo>
                <a:lnTo>
                  <a:pt x="36" y="59"/>
                </a:lnTo>
                <a:lnTo>
                  <a:pt x="15" y="61"/>
                </a:lnTo>
                <a:lnTo>
                  <a:pt x="8" y="43"/>
                </a:lnTo>
                <a:lnTo>
                  <a:pt x="0" y="22"/>
                </a:lnTo>
                <a:lnTo>
                  <a:pt x="15" y="17"/>
                </a:lnTo>
                <a:lnTo>
                  <a:pt x="27" y="0"/>
                </a:lnTo>
                <a:lnTo>
                  <a:pt x="42" y="7"/>
                </a:lnTo>
                <a:lnTo>
                  <a:pt x="57" y="19"/>
                </a:lnTo>
                <a:lnTo>
                  <a:pt x="59" y="49"/>
                </a:lnTo>
                <a:close/>
              </a:path>
            </a:pathLst>
          </a:custGeom>
          <a:solidFill>
            <a:srgbClr val="EBC5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9" name="Freeform 15">
            <a:extLst>
              <a:ext uri="{FF2B5EF4-FFF2-40B4-BE49-F238E27FC236}">
                <a16:creationId xmlns:a16="http://schemas.microsoft.com/office/drawing/2014/main" id="{80B43C0E-1369-4786-9DE8-033113139D5F}"/>
              </a:ext>
            </a:extLst>
          </p:cNvPr>
          <p:cNvSpPr>
            <a:spLocks/>
          </p:cNvSpPr>
          <p:nvPr/>
        </p:nvSpPr>
        <p:spPr bwMode="auto">
          <a:xfrm>
            <a:off x="7059613" y="4949825"/>
            <a:ext cx="53975" cy="69850"/>
          </a:xfrm>
          <a:custGeom>
            <a:avLst/>
            <a:gdLst>
              <a:gd name="T0" fmla="*/ 13860462 w 68"/>
              <a:gd name="T1" fmla="*/ 55443443 h 88"/>
              <a:gd name="T2" fmla="*/ 9450386 w 68"/>
              <a:gd name="T3" fmla="*/ 39692261 h 88"/>
              <a:gd name="T4" fmla="*/ 630237 w 68"/>
              <a:gd name="T5" fmla="*/ 26462041 h 88"/>
              <a:gd name="T6" fmla="*/ 0 w 68"/>
              <a:gd name="T7" fmla="*/ 13231020 h 88"/>
              <a:gd name="T8" fmla="*/ 3150393 w 68"/>
              <a:gd name="T9" fmla="*/ 3779838 h 88"/>
              <a:gd name="T10" fmla="*/ 17641092 w 68"/>
              <a:gd name="T11" fmla="*/ 0 h 88"/>
              <a:gd name="T12" fmla="*/ 32131792 w 68"/>
              <a:gd name="T13" fmla="*/ 7560469 h 88"/>
              <a:gd name="T14" fmla="*/ 41582969 w 68"/>
              <a:gd name="T15" fmla="*/ 22681405 h 88"/>
              <a:gd name="T16" fmla="*/ 42842649 w 68"/>
              <a:gd name="T17" fmla="*/ 42212417 h 88"/>
              <a:gd name="T18" fmla="*/ 33392266 w 68"/>
              <a:gd name="T19" fmla="*/ 52923288 h 88"/>
              <a:gd name="T20" fmla="*/ 13860462 w 68"/>
              <a:gd name="T21" fmla="*/ 55443443 h 88"/>
              <a:gd name="T22" fmla="*/ 13860462 w 68"/>
              <a:gd name="T23" fmla="*/ 55443443 h 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8"/>
              <a:gd name="T37" fmla="*/ 0 h 88"/>
              <a:gd name="T38" fmla="*/ 68 w 68"/>
              <a:gd name="T39" fmla="*/ 88 h 8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8" h="88">
                <a:moveTo>
                  <a:pt x="22" y="88"/>
                </a:moveTo>
                <a:lnTo>
                  <a:pt x="15" y="63"/>
                </a:lnTo>
                <a:lnTo>
                  <a:pt x="1" y="42"/>
                </a:lnTo>
                <a:lnTo>
                  <a:pt x="0" y="21"/>
                </a:lnTo>
                <a:lnTo>
                  <a:pt x="5" y="6"/>
                </a:lnTo>
                <a:lnTo>
                  <a:pt x="28" y="0"/>
                </a:lnTo>
                <a:lnTo>
                  <a:pt x="51" y="12"/>
                </a:lnTo>
                <a:lnTo>
                  <a:pt x="66" y="36"/>
                </a:lnTo>
                <a:lnTo>
                  <a:pt x="68" y="67"/>
                </a:lnTo>
                <a:lnTo>
                  <a:pt x="53" y="84"/>
                </a:lnTo>
                <a:lnTo>
                  <a:pt x="22" y="88"/>
                </a:lnTo>
                <a:close/>
              </a:path>
            </a:pathLst>
          </a:custGeom>
          <a:solidFill>
            <a:srgbClr val="EBC5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60" name="Freeform 16">
            <a:extLst>
              <a:ext uri="{FF2B5EF4-FFF2-40B4-BE49-F238E27FC236}">
                <a16:creationId xmlns:a16="http://schemas.microsoft.com/office/drawing/2014/main" id="{4AB9AA24-C381-4B12-B197-DA19A4431F34}"/>
              </a:ext>
            </a:extLst>
          </p:cNvPr>
          <p:cNvSpPr>
            <a:spLocks/>
          </p:cNvSpPr>
          <p:nvPr/>
        </p:nvSpPr>
        <p:spPr bwMode="auto">
          <a:xfrm>
            <a:off x="6745288" y="5280025"/>
            <a:ext cx="71437" cy="41275"/>
          </a:xfrm>
          <a:custGeom>
            <a:avLst/>
            <a:gdLst>
              <a:gd name="T0" fmla="*/ 0 w 90"/>
              <a:gd name="T1" fmla="*/ 27721723 h 52"/>
              <a:gd name="T2" fmla="*/ 39691984 w 90"/>
              <a:gd name="T3" fmla="*/ 0 h 52"/>
              <a:gd name="T4" fmla="*/ 52922918 w 90"/>
              <a:gd name="T5" fmla="*/ 3780632 h 52"/>
              <a:gd name="T6" fmla="*/ 56702727 w 90"/>
              <a:gd name="T7" fmla="*/ 26462042 h 52"/>
              <a:gd name="T8" fmla="*/ 39691984 w 90"/>
              <a:gd name="T9" fmla="*/ 32762034 h 52"/>
              <a:gd name="T10" fmla="*/ 0 w 90"/>
              <a:gd name="T11" fmla="*/ 27721723 h 52"/>
              <a:gd name="T12" fmla="*/ 0 w 90"/>
              <a:gd name="T13" fmla="*/ 27721723 h 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0"/>
              <a:gd name="T22" fmla="*/ 0 h 52"/>
              <a:gd name="T23" fmla="*/ 90 w 90"/>
              <a:gd name="T24" fmla="*/ 52 h 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0" h="52">
                <a:moveTo>
                  <a:pt x="0" y="44"/>
                </a:moveTo>
                <a:lnTo>
                  <a:pt x="63" y="0"/>
                </a:lnTo>
                <a:lnTo>
                  <a:pt x="84" y="6"/>
                </a:lnTo>
                <a:lnTo>
                  <a:pt x="90" y="42"/>
                </a:lnTo>
                <a:lnTo>
                  <a:pt x="63" y="52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61" name="Freeform 17">
            <a:extLst>
              <a:ext uri="{FF2B5EF4-FFF2-40B4-BE49-F238E27FC236}">
                <a16:creationId xmlns:a16="http://schemas.microsoft.com/office/drawing/2014/main" id="{B8C23FAE-73DF-42DB-999A-6F266F3ED94F}"/>
              </a:ext>
            </a:extLst>
          </p:cNvPr>
          <p:cNvSpPr>
            <a:spLocks/>
          </p:cNvSpPr>
          <p:nvPr/>
        </p:nvSpPr>
        <p:spPr bwMode="auto">
          <a:xfrm>
            <a:off x="6421438" y="4776788"/>
            <a:ext cx="46037" cy="71437"/>
          </a:xfrm>
          <a:custGeom>
            <a:avLst/>
            <a:gdLst>
              <a:gd name="T0" fmla="*/ 0 w 59"/>
              <a:gd name="T1" fmla="*/ 3081211 h 91"/>
              <a:gd name="T2" fmla="*/ 17047737 w 59"/>
              <a:gd name="T3" fmla="*/ 0 h 91"/>
              <a:gd name="T4" fmla="*/ 33486849 w 59"/>
              <a:gd name="T5" fmla="*/ 36975320 h 91"/>
              <a:gd name="T6" fmla="*/ 35922128 w 59"/>
              <a:gd name="T7" fmla="*/ 53614653 h 91"/>
              <a:gd name="T8" fmla="*/ 26180233 w 59"/>
              <a:gd name="T9" fmla="*/ 56079621 h 91"/>
              <a:gd name="T10" fmla="*/ 0 w 59"/>
              <a:gd name="T11" fmla="*/ 3081211 h 91"/>
              <a:gd name="T12" fmla="*/ 0 w 59"/>
              <a:gd name="T13" fmla="*/ 3081211 h 9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"/>
              <a:gd name="T22" fmla="*/ 0 h 91"/>
              <a:gd name="T23" fmla="*/ 59 w 59"/>
              <a:gd name="T24" fmla="*/ 91 h 9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9" h="91">
                <a:moveTo>
                  <a:pt x="0" y="5"/>
                </a:moveTo>
                <a:lnTo>
                  <a:pt x="28" y="0"/>
                </a:lnTo>
                <a:lnTo>
                  <a:pt x="55" y="60"/>
                </a:lnTo>
                <a:lnTo>
                  <a:pt x="59" y="87"/>
                </a:lnTo>
                <a:lnTo>
                  <a:pt x="43" y="91"/>
                </a:lnTo>
                <a:lnTo>
                  <a:pt x="0" y="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62" name="Freeform 18">
            <a:extLst>
              <a:ext uri="{FF2B5EF4-FFF2-40B4-BE49-F238E27FC236}">
                <a16:creationId xmlns:a16="http://schemas.microsoft.com/office/drawing/2014/main" id="{E8DC81A1-4525-4239-9495-B0D885A5BFF2}"/>
              </a:ext>
            </a:extLst>
          </p:cNvPr>
          <p:cNvSpPr>
            <a:spLocks/>
          </p:cNvSpPr>
          <p:nvPr/>
        </p:nvSpPr>
        <p:spPr bwMode="auto">
          <a:xfrm>
            <a:off x="6334125" y="4851400"/>
            <a:ext cx="138113" cy="179388"/>
          </a:xfrm>
          <a:custGeom>
            <a:avLst/>
            <a:gdLst>
              <a:gd name="T0" fmla="*/ 1245385 w 175"/>
              <a:gd name="T1" fmla="*/ 64264568 h 226"/>
              <a:gd name="T2" fmla="*/ 26160184 w 175"/>
              <a:gd name="T3" fmla="*/ 20161307 h 226"/>
              <a:gd name="T4" fmla="*/ 41732222 w 175"/>
              <a:gd name="T5" fmla="*/ 630239 h 226"/>
              <a:gd name="T6" fmla="*/ 49828798 w 175"/>
              <a:gd name="T7" fmla="*/ 0 h 226"/>
              <a:gd name="T8" fmla="*/ 61663117 w 175"/>
              <a:gd name="T9" fmla="*/ 4410088 h 226"/>
              <a:gd name="T10" fmla="*/ 69137790 w 175"/>
              <a:gd name="T11" fmla="*/ 13861297 h 226"/>
              <a:gd name="T12" fmla="*/ 74743597 w 175"/>
              <a:gd name="T13" fmla="*/ 39062929 h 226"/>
              <a:gd name="T14" fmla="*/ 78480539 w 175"/>
              <a:gd name="T15" fmla="*/ 61744405 h 226"/>
              <a:gd name="T16" fmla="*/ 82840962 w 175"/>
              <a:gd name="T17" fmla="*/ 77495620 h 226"/>
              <a:gd name="T18" fmla="*/ 92806404 w 175"/>
              <a:gd name="T19" fmla="*/ 71825056 h 226"/>
              <a:gd name="T20" fmla="*/ 103395326 w 175"/>
              <a:gd name="T21" fmla="*/ 71825056 h 226"/>
              <a:gd name="T22" fmla="*/ 109001159 w 175"/>
              <a:gd name="T23" fmla="*/ 93246041 h 226"/>
              <a:gd name="T24" fmla="*/ 109001159 w 175"/>
              <a:gd name="T25" fmla="*/ 112147682 h 226"/>
              <a:gd name="T26" fmla="*/ 106509601 w 175"/>
              <a:gd name="T27" fmla="*/ 142389633 h 226"/>
              <a:gd name="T28" fmla="*/ 94052577 w 175"/>
              <a:gd name="T29" fmla="*/ 126638418 h 226"/>
              <a:gd name="T30" fmla="*/ 87824078 w 175"/>
              <a:gd name="T31" fmla="*/ 102697246 h 226"/>
              <a:gd name="T32" fmla="*/ 77235155 w 175"/>
              <a:gd name="T33" fmla="*/ 109627519 h 226"/>
              <a:gd name="T34" fmla="*/ 64154675 w 175"/>
              <a:gd name="T35" fmla="*/ 109627519 h 226"/>
              <a:gd name="T36" fmla="*/ 56058099 w 175"/>
              <a:gd name="T37" fmla="*/ 97026682 h 226"/>
              <a:gd name="T38" fmla="*/ 42977606 w 175"/>
              <a:gd name="T39" fmla="*/ 52293200 h 226"/>
              <a:gd name="T40" fmla="*/ 35502933 w 175"/>
              <a:gd name="T41" fmla="*/ 69304893 h 226"/>
              <a:gd name="T42" fmla="*/ 42977606 w 175"/>
              <a:gd name="T43" fmla="*/ 86946031 h 226"/>
              <a:gd name="T44" fmla="*/ 42977606 w 175"/>
              <a:gd name="T45" fmla="*/ 106477118 h 226"/>
              <a:gd name="T46" fmla="*/ 36749107 w 175"/>
              <a:gd name="T47" fmla="*/ 115927529 h 226"/>
              <a:gd name="T48" fmla="*/ 23045928 w 175"/>
              <a:gd name="T49" fmla="*/ 112147682 h 226"/>
              <a:gd name="T50" fmla="*/ 13080487 w 175"/>
              <a:gd name="T51" fmla="*/ 93246041 h 226"/>
              <a:gd name="T52" fmla="*/ 0 w 175"/>
              <a:gd name="T53" fmla="*/ 73084740 h 226"/>
              <a:gd name="T54" fmla="*/ 1245385 w 175"/>
              <a:gd name="T55" fmla="*/ 64264568 h 226"/>
              <a:gd name="T56" fmla="*/ 1245385 w 175"/>
              <a:gd name="T57" fmla="*/ 64264568 h 22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75"/>
              <a:gd name="T88" fmla="*/ 0 h 226"/>
              <a:gd name="T89" fmla="*/ 175 w 175"/>
              <a:gd name="T90" fmla="*/ 226 h 22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75" h="226">
                <a:moveTo>
                  <a:pt x="2" y="102"/>
                </a:moveTo>
                <a:lnTo>
                  <a:pt x="42" y="32"/>
                </a:lnTo>
                <a:lnTo>
                  <a:pt x="67" y="1"/>
                </a:lnTo>
                <a:lnTo>
                  <a:pt x="80" y="0"/>
                </a:lnTo>
                <a:lnTo>
                  <a:pt x="99" y="7"/>
                </a:lnTo>
                <a:lnTo>
                  <a:pt x="111" y="22"/>
                </a:lnTo>
                <a:lnTo>
                  <a:pt x="120" y="62"/>
                </a:lnTo>
                <a:lnTo>
                  <a:pt x="126" y="98"/>
                </a:lnTo>
                <a:lnTo>
                  <a:pt x="133" y="123"/>
                </a:lnTo>
                <a:lnTo>
                  <a:pt x="149" y="114"/>
                </a:lnTo>
                <a:lnTo>
                  <a:pt x="166" y="114"/>
                </a:lnTo>
                <a:lnTo>
                  <a:pt x="175" y="148"/>
                </a:lnTo>
                <a:lnTo>
                  <a:pt x="175" y="178"/>
                </a:lnTo>
                <a:lnTo>
                  <a:pt x="171" y="226"/>
                </a:lnTo>
                <a:lnTo>
                  <a:pt x="151" y="201"/>
                </a:lnTo>
                <a:lnTo>
                  <a:pt x="141" y="163"/>
                </a:lnTo>
                <a:lnTo>
                  <a:pt x="124" y="174"/>
                </a:lnTo>
                <a:lnTo>
                  <a:pt x="103" y="174"/>
                </a:lnTo>
                <a:lnTo>
                  <a:pt x="90" y="154"/>
                </a:lnTo>
                <a:lnTo>
                  <a:pt x="69" y="83"/>
                </a:lnTo>
                <a:lnTo>
                  <a:pt x="57" y="110"/>
                </a:lnTo>
                <a:lnTo>
                  <a:pt x="69" y="138"/>
                </a:lnTo>
                <a:lnTo>
                  <a:pt x="69" y="169"/>
                </a:lnTo>
                <a:lnTo>
                  <a:pt x="59" y="184"/>
                </a:lnTo>
                <a:lnTo>
                  <a:pt x="37" y="178"/>
                </a:lnTo>
                <a:lnTo>
                  <a:pt x="21" y="148"/>
                </a:lnTo>
                <a:lnTo>
                  <a:pt x="0" y="116"/>
                </a:lnTo>
                <a:lnTo>
                  <a:pt x="2" y="10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63" name="Freeform 19">
            <a:extLst>
              <a:ext uri="{FF2B5EF4-FFF2-40B4-BE49-F238E27FC236}">
                <a16:creationId xmlns:a16="http://schemas.microsoft.com/office/drawing/2014/main" id="{3635E8C8-48A5-47B7-B110-5F8B37E326C0}"/>
              </a:ext>
            </a:extLst>
          </p:cNvPr>
          <p:cNvSpPr>
            <a:spLocks/>
          </p:cNvSpPr>
          <p:nvPr/>
        </p:nvSpPr>
        <p:spPr bwMode="auto">
          <a:xfrm>
            <a:off x="6477000" y="5024438"/>
            <a:ext cx="42863" cy="39687"/>
          </a:xfrm>
          <a:custGeom>
            <a:avLst/>
            <a:gdLst>
              <a:gd name="T0" fmla="*/ 0 w 53"/>
              <a:gd name="T1" fmla="*/ 0 h 52"/>
              <a:gd name="T2" fmla="*/ 16351023 w 53"/>
              <a:gd name="T3" fmla="*/ 0 h 52"/>
              <a:gd name="T4" fmla="*/ 27470335 w 53"/>
              <a:gd name="T5" fmla="*/ 5824830 h 52"/>
              <a:gd name="T6" fmla="*/ 34664847 w 53"/>
              <a:gd name="T7" fmla="*/ 18057586 h 52"/>
              <a:gd name="T8" fmla="*/ 27470335 w 53"/>
              <a:gd name="T9" fmla="*/ 30289579 h 52"/>
              <a:gd name="T10" fmla="*/ 12427035 w 53"/>
              <a:gd name="T11" fmla="*/ 30289579 h 52"/>
              <a:gd name="T12" fmla="*/ 2616261 w 53"/>
              <a:gd name="T13" fmla="*/ 18057586 h 52"/>
              <a:gd name="T14" fmla="*/ 0 w 53"/>
              <a:gd name="T15" fmla="*/ 0 h 52"/>
              <a:gd name="T16" fmla="*/ 0 w 53"/>
              <a:gd name="T17" fmla="*/ 0 h 5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3"/>
              <a:gd name="T28" fmla="*/ 0 h 52"/>
              <a:gd name="T29" fmla="*/ 53 w 53"/>
              <a:gd name="T30" fmla="*/ 52 h 5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3" h="52">
                <a:moveTo>
                  <a:pt x="0" y="0"/>
                </a:moveTo>
                <a:lnTo>
                  <a:pt x="25" y="0"/>
                </a:lnTo>
                <a:lnTo>
                  <a:pt x="42" y="10"/>
                </a:lnTo>
                <a:lnTo>
                  <a:pt x="53" y="31"/>
                </a:lnTo>
                <a:lnTo>
                  <a:pt x="42" y="52"/>
                </a:lnTo>
                <a:lnTo>
                  <a:pt x="19" y="52"/>
                </a:lnTo>
                <a:lnTo>
                  <a:pt x="4" y="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64" name="Freeform 20">
            <a:extLst>
              <a:ext uri="{FF2B5EF4-FFF2-40B4-BE49-F238E27FC236}">
                <a16:creationId xmlns:a16="http://schemas.microsoft.com/office/drawing/2014/main" id="{CF0EF760-D7A3-46A5-BE70-DCC11AD81901}"/>
              </a:ext>
            </a:extLst>
          </p:cNvPr>
          <p:cNvSpPr>
            <a:spLocks/>
          </p:cNvSpPr>
          <p:nvPr/>
        </p:nvSpPr>
        <p:spPr bwMode="auto">
          <a:xfrm>
            <a:off x="6467475" y="4857750"/>
            <a:ext cx="22225" cy="28575"/>
          </a:xfrm>
          <a:custGeom>
            <a:avLst/>
            <a:gdLst>
              <a:gd name="T0" fmla="*/ 0 w 26"/>
              <a:gd name="T1" fmla="*/ 11970542 h 36"/>
              <a:gd name="T2" fmla="*/ 12422065 w 26"/>
              <a:gd name="T3" fmla="*/ 22681403 h 36"/>
              <a:gd name="T4" fmla="*/ 18998102 w 26"/>
              <a:gd name="T5" fmla="*/ 13231019 h 36"/>
              <a:gd name="T6" fmla="*/ 14613795 w 26"/>
              <a:gd name="T7" fmla="*/ 2520156 h 36"/>
              <a:gd name="T8" fmla="*/ 0 w 26"/>
              <a:gd name="T9" fmla="*/ 0 h 36"/>
              <a:gd name="T10" fmla="*/ 0 w 26"/>
              <a:gd name="T11" fmla="*/ 11970542 h 36"/>
              <a:gd name="T12" fmla="*/ 0 w 26"/>
              <a:gd name="T13" fmla="*/ 11970542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"/>
              <a:gd name="T22" fmla="*/ 0 h 36"/>
              <a:gd name="T23" fmla="*/ 26 w 26"/>
              <a:gd name="T24" fmla="*/ 36 h 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" h="36">
                <a:moveTo>
                  <a:pt x="0" y="19"/>
                </a:moveTo>
                <a:lnTo>
                  <a:pt x="17" y="36"/>
                </a:lnTo>
                <a:lnTo>
                  <a:pt x="26" y="21"/>
                </a:lnTo>
                <a:lnTo>
                  <a:pt x="20" y="4"/>
                </a:lnTo>
                <a:lnTo>
                  <a:pt x="0" y="0"/>
                </a:lnTo>
                <a:lnTo>
                  <a:pt x="0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65" name="Freeform 21">
            <a:extLst>
              <a:ext uri="{FF2B5EF4-FFF2-40B4-BE49-F238E27FC236}">
                <a16:creationId xmlns:a16="http://schemas.microsoft.com/office/drawing/2014/main" id="{2D49AC1E-F210-4ED0-BE6A-E8C1A3EA7A32}"/>
              </a:ext>
            </a:extLst>
          </p:cNvPr>
          <p:cNvSpPr>
            <a:spLocks/>
          </p:cNvSpPr>
          <p:nvPr/>
        </p:nvSpPr>
        <p:spPr bwMode="auto">
          <a:xfrm>
            <a:off x="6659563" y="4953000"/>
            <a:ext cx="34925" cy="49213"/>
          </a:xfrm>
          <a:custGeom>
            <a:avLst/>
            <a:gdLst>
              <a:gd name="T0" fmla="*/ 10710862 w 44"/>
              <a:gd name="T1" fmla="*/ 1220170 h 63"/>
              <a:gd name="T2" fmla="*/ 5040312 w 44"/>
              <a:gd name="T3" fmla="*/ 11593958 h 63"/>
              <a:gd name="T4" fmla="*/ 0 w 44"/>
              <a:gd name="T5" fmla="*/ 21967747 h 63"/>
              <a:gd name="T6" fmla="*/ 0 w 44"/>
              <a:gd name="T7" fmla="*/ 33561708 h 63"/>
              <a:gd name="T8" fmla="*/ 5040312 w 44"/>
              <a:gd name="T9" fmla="*/ 38443167 h 63"/>
              <a:gd name="T10" fmla="*/ 10710862 w 44"/>
              <a:gd name="T11" fmla="*/ 37222998 h 63"/>
              <a:gd name="T12" fmla="*/ 17010857 w 44"/>
              <a:gd name="T13" fmla="*/ 31120587 h 63"/>
              <a:gd name="T14" fmla="*/ 22681405 w 44"/>
              <a:gd name="T15" fmla="*/ 17085506 h 63"/>
              <a:gd name="T16" fmla="*/ 27721722 w 44"/>
              <a:gd name="T17" fmla="*/ 7932668 h 63"/>
              <a:gd name="T18" fmla="*/ 22681405 w 44"/>
              <a:gd name="T19" fmla="*/ 2441121 h 63"/>
              <a:gd name="T20" fmla="*/ 17010857 w 44"/>
              <a:gd name="T21" fmla="*/ 0 h 63"/>
              <a:gd name="T22" fmla="*/ 10710862 w 44"/>
              <a:gd name="T23" fmla="*/ 1220170 h 63"/>
              <a:gd name="T24" fmla="*/ 10710862 w 44"/>
              <a:gd name="T25" fmla="*/ 1220170 h 6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4"/>
              <a:gd name="T40" fmla="*/ 0 h 63"/>
              <a:gd name="T41" fmla="*/ 44 w 44"/>
              <a:gd name="T42" fmla="*/ 63 h 6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4" h="63">
                <a:moveTo>
                  <a:pt x="17" y="2"/>
                </a:moveTo>
                <a:lnTo>
                  <a:pt x="8" y="19"/>
                </a:lnTo>
                <a:lnTo>
                  <a:pt x="0" y="36"/>
                </a:lnTo>
                <a:lnTo>
                  <a:pt x="0" y="55"/>
                </a:lnTo>
                <a:lnTo>
                  <a:pt x="8" y="63"/>
                </a:lnTo>
                <a:lnTo>
                  <a:pt x="17" y="61"/>
                </a:lnTo>
                <a:lnTo>
                  <a:pt x="27" y="51"/>
                </a:lnTo>
                <a:lnTo>
                  <a:pt x="36" y="28"/>
                </a:lnTo>
                <a:lnTo>
                  <a:pt x="44" y="13"/>
                </a:lnTo>
                <a:lnTo>
                  <a:pt x="36" y="4"/>
                </a:lnTo>
                <a:lnTo>
                  <a:pt x="27" y="0"/>
                </a:lnTo>
                <a:lnTo>
                  <a:pt x="17" y="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66" name="Freeform 22">
            <a:extLst>
              <a:ext uri="{FF2B5EF4-FFF2-40B4-BE49-F238E27FC236}">
                <a16:creationId xmlns:a16="http://schemas.microsoft.com/office/drawing/2014/main" id="{CD845D4A-EB62-48CB-94C8-AABF9BDBA451}"/>
              </a:ext>
            </a:extLst>
          </p:cNvPr>
          <p:cNvSpPr>
            <a:spLocks/>
          </p:cNvSpPr>
          <p:nvPr/>
        </p:nvSpPr>
        <p:spPr bwMode="auto">
          <a:xfrm>
            <a:off x="6713538" y="4933950"/>
            <a:ext cx="28575" cy="31750"/>
          </a:xfrm>
          <a:custGeom>
            <a:avLst/>
            <a:gdLst>
              <a:gd name="T0" fmla="*/ 0 w 36"/>
              <a:gd name="T1" fmla="*/ 19531011 h 40"/>
              <a:gd name="T2" fmla="*/ 3779837 w 36"/>
              <a:gd name="T3" fmla="*/ 9450387 h 40"/>
              <a:gd name="T4" fmla="*/ 10080624 w 36"/>
              <a:gd name="T5" fmla="*/ 0 h 40"/>
              <a:gd name="T6" fmla="*/ 17010855 w 36"/>
              <a:gd name="T7" fmla="*/ 0 h 40"/>
              <a:gd name="T8" fmla="*/ 22681403 w 36"/>
              <a:gd name="T9" fmla="*/ 5040312 h 40"/>
              <a:gd name="T10" fmla="*/ 20791485 w 36"/>
              <a:gd name="T11" fmla="*/ 14490701 h 40"/>
              <a:gd name="T12" fmla="*/ 14490700 w 36"/>
              <a:gd name="T13" fmla="*/ 22681404 h 40"/>
              <a:gd name="T14" fmla="*/ 8820149 w 36"/>
              <a:gd name="T15" fmla="*/ 25201559 h 40"/>
              <a:gd name="T16" fmla="*/ 2520156 w 36"/>
              <a:gd name="T17" fmla="*/ 23941878 h 40"/>
              <a:gd name="T18" fmla="*/ 0 w 36"/>
              <a:gd name="T19" fmla="*/ 19531011 h 40"/>
              <a:gd name="T20" fmla="*/ 0 w 36"/>
              <a:gd name="T21" fmla="*/ 19531011 h 4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6"/>
              <a:gd name="T34" fmla="*/ 0 h 40"/>
              <a:gd name="T35" fmla="*/ 36 w 36"/>
              <a:gd name="T36" fmla="*/ 40 h 4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6" h="40">
                <a:moveTo>
                  <a:pt x="0" y="31"/>
                </a:moveTo>
                <a:lnTo>
                  <a:pt x="6" y="15"/>
                </a:lnTo>
                <a:lnTo>
                  <a:pt x="16" y="0"/>
                </a:lnTo>
                <a:lnTo>
                  <a:pt x="27" y="0"/>
                </a:lnTo>
                <a:lnTo>
                  <a:pt x="36" y="8"/>
                </a:lnTo>
                <a:lnTo>
                  <a:pt x="33" y="23"/>
                </a:lnTo>
                <a:lnTo>
                  <a:pt x="23" y="36"/>
                </a:lnTo>
                <a:lnTo>
                  <a:pt x="14" y="40"/>
                </a:lnTo>
                <a:lnTo>
                  <a:pt x="4" y="38"/>
                </a:lnTo>
                <a:lnTo>
                  <a:pt x="0" y="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67" name="Freeform 23">
            <a:extLst>
              <a:ext uri="{FF2B5EF4-FFF2-40B4-BE49-F238E27FC236}">
                <a16:creationId xmlns:a16="http://schemas.microsoft.com/office/drawing/2014/main" id="{236DC2DF-ACE6-480D-BE40-2DA7336F7A32}"/>
              </a:ext>
            </a:extLst>
          </p:cNvPr>
          <p:cNvSpPr>
            <a:spLocks/>
          </p:cNvSpPr>
          <p:nvPr/>
        </p:nvSpPr>
        <p:spPr bwMode="auto">
          <a:xfrm>
            <a:off x="6699250" y="5035550"/>
            <a:ext cx="34925" cy="66675"/>
          </a:xfrm>
          <a:custGeom>
            <a:avLst/>
            <a:gdLst>
              <a:gd name="T0" fmla="*/ 0 w 46"/>
              <a:gd name="T1" fmla="*/ 0 h 84"/>
              <a:gd name="T2" fmla="*/ 8069953 w 46"/>
              <a:gd name="T3" fmla="*/ 1260475 h 84"/>
              <a:gd name="T4" fmla="*/ 14411119 w 46"/>
              <a:gd name="T5" fmla="*/ 5040312 h 84"/>
              <a:gd name="T6" fmla="*/ 20752282 w 46"/>
              <a:gd name="T7" fmla="*/ 15751175 h 84"/>
              <a:gd name="T8" fmla="*/ 25363905 w 46"/>
              <a:gd name="T9" fmla="*/ 27721721 h 84"/>
              <a:gd name="T10" fmla="*/ 26516430 w 46"/>
              <a:gd name="T11" fmla="*/ 40952735 h 84"/>
              <a:gd name="T12" fmla="*/ 23058091 w 46"/>
              <a:gd name="T13" fmla="*/ 49143438 h 84"/>
              <a:gd name="T14" fmla="*/ 14411119 w 46"/>
              <a:gd name="T15" fmla="*/ 52923287 h 84"/>
              <a:gd name="T16" fmla="*/ 6917428 w 46"/>
              <a:gd name="T17" fmla="*/ 47252726 h 84"/>
              <a:gd name="T18" fmla="*/ 5764143 w 46"/>
              <a:gd name="T19" fmla="*/ 36541868 h 84"/>
              <a:gd name="T20" fmla="*/ 1152525 w 46"/>
              <a:gd name="T21" fmla="*/ 26462040 h 84"/>
              <a:gd name="T22" fmla="*/ 4611618 w 46"/>
              <a:gd name="T23" fmla="*/ 22051167 h 84"/>
              <a:gd name="T24" fmla="*/ 4611618 w 46"/>
              <a:gd name="T25" fmla="*/ 14490701 h 84"/>
              <a:gd name="T26" fmla="*/ 0 w 46"/>
              <a:gd name="T27" fmla="*/ 8820150 h 84"/>
              <a:gd name="T28" fmla="*/ 0 w 46"/>
              <a:gd name="T29" fmla="*/ 0 h 84"/>
              <a:gd name="T30" fmla="*/ 0 w 46"/>
              <a:gd name="T31" fmla="*/ 0 h 8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46"/>
              <a:gd name="T49" fmla="*/ 0 h 84"/>
              <a:gd name="T50" fmla="*/ 46 w 46"/>
              <a:gd name="T51" fmla="*/ 84 h 84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46" h="84">
                <a:moveTo>
                  <a:pt x="0" y="0"/>
                </a:moveTo>
                <a:lnTo>
                  <a:pt x="14" y="2"/>
                </a:lnTo>
                <a:lnTo>
                  <a:pt x="25" y="8"/>
                </a:lnTo>
                <a:lnTo>
                  <a:pt x="36" y="25"/>
                </a:lnTo>
                <a:lnTo>
                  <a:pt x="44" y="44"/>
                </a:lnTo>
                <a:lnTo>
                  <a:pt x="46" y="65"/>
                </a:lnTo>
                <a:lnTo>
                  <a:pt x="40" y="78"/>
                </a:lnTo>
                <a:lnTo>
                  <a:pt x="25" y="84"/>
                </a:lnTo>
                <a:lnTo>
                  <a:pt x="12" y="75"/>
                </a:lnTo>
                <a:lnTo>
                  <a:pt x="10" y="58"/>
                </a:lnTo>
                <a:lnTo>
                  <a:pt x="2" y="42"/>
                </a:lnTo>
                <a:lnTo>
                  <a:pt x="8" y="35"/>
                </a:lnTo>
                <a:lnTo>
                  <a:pt x="8" y="23"/>
                </a:lnTo>
                <a:lnTo>
                  <a:pt x="0" y="1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68" name="Freeform 24">
            <a:extLst>
              <a:ext uri="{FF2B5EF4-FFF2-40B4-BE49-F238E27FC236}">
                <a16:creationId xmlns:a16="http://schemas.microsoft.com/office/drawing/2014/main" id="{28AD3D36-E564-4BD1-86A3-D123CFB49301}"/>
              </a:ext>
            </a:extLst>
          </p:cNvPr>
          <p:cNvSpPr>
            <a:spLocks/>
          </p:cNvSpPr>
          <p:nvPr/>
        </p:nvSpPr>
        <p:spPr bwMode="auto">
          <a:xfrm>
            <a:off x="6715125" y="4979988"/>
            <a:ext cx="139700" cy="166687"/>
          </a:xfrm>
          <a:custGeom>
            <a:avLst/>
            <a:gdLst>
              <a:gd name="T0" fmla="*/ 0 w 177"/>
              <a:gd name="T1" fmla="*/ 0 h 209"/>
              <a:gd name="T2" fmla="*/ 2491711 w 177"/>
              <a:gd name="T3" fmla="*/ 7633308 h 209"/>
              <a:gd name="T4" fmla="*/ 6229672 w 177"/>
              <a:gd name="T5" fmla="*/ 20354158 h 209"/>
              <a:gd name="T6" fmla="*/ 11835825 w 177"/>
              <a:gd name="T7" fmla="*/ 32440164 h 209"/>
              <a:gd name="T8" fmla="*/ 21179940 w 177"/>
              <a:gd name="T9" fmla="*/ 49614503 h 209"/>
              <a:gd name="T10" fmla="*/ 31146787 w 177"/>
              <a:gd name="T11" fmla="*/ 62971803 h 209"/>
              <a:gd name="T12" fmla="*/ 42982609 w 177"/>
              <a:gd name="T13" fmla="*/ 77601973 h 209"/>
              <a:gd name="T14" fmla="*/ 54818444 w 177"/>
              <a:gd name="T15" fmla="*/ 92231345 h 209"/>
              <a:gd name="T16" fmla="*/ 69769496 w 177"/>
              <a:gd name="T17" fmla="*/ 105589454 h 209"/>
              <a:gd name="T18" fmla="*/ 79736337 w 177"/>
              <a:gd name="T19" fmla="*/ 115130488 h 209"/>
              <a:gd name="T20" fmla="*/ 91572159 w 177"/>
              <a:gd name="T21" fmla="*/ 123399437 h 209"/>
              <a:gd name="T22" fmla="*/ 110260407 w 177"/>
              <a:gd name="T23" fmla="*/ 132940470 h 209"/>
              <a:gd name="T24" fmla="*/ 105276986 w 177"/>
              <a:gd name="T25" fmla="*/ 124671521 h 209"/>
              <a:gd name="T26" fmla="*/ 90326699 w 177"/>
              <a:gd name="T27" fmla="*/ 110041352 h 209"/>
              <a:gd name="T28" fmla="*/ 74752916 w 177"/>
              <a:gd name="T29" fmla="*/ 95411955 h 209"/>
              <a:gd name="T30" fmla="*/ 62917094 w 177"/>
              <a:gd name="T31" fmla="*/ 84598837 h 209"/>
              <a:gd name="T32" fmla="*/ 56687424 w 177"/>
              <a:gd name="T33" fmla="*/ 77601973 h 209"/>
              <a:gd name="T34" fmla="*/ 56687424 w 177"/>
              <a:gd name="T35" fmla="*/ 72512836 h 209"/>
              <a:gd name="T36" fmla="*/ 56687424 w 177"/>
              <a:gd name="T37" fmla="*/ 62971803 h 209"/>
              <a:gd name="T38" fmla="*/ 56064693 w 177"/>
              <a:gd name="T39" fmla="*/ 53430770 h 209"/>
              <a:gd name="T40" fmla="*/ 52326733 w 177"/>
              <a:gd name="T41" fmla="*/ 42617639 h 209"/>
              <a:gd name="T42" fmla="*/ 48589550 w 177"/>
              <a:gd name="T43" fmla="*/ 33712249 h 209"/>
              <a:gd name="T44" fmla="*/ 42982609 w 177"/>
              <a:gd name="T45" fmla="*/ 29259554 h 209"/>
              <a:gd name="T46" fmla="*/ 35507478 w 177"/>
              <a:gd name="T47" fmla="*/ 26715385 h 209"/>
              <a:gd name="T48" fmla="*/ 35507478 w 177"/>
              <a:gd name="T49" fmla="*/ 32440164 h 209"/>
              <a:gd name="T50" fmla="*/ 37999188 w 177"/>
              <a:gd name="T51" fmla="*/ 40072672 h 209"/>
              <a:gd name="T52" fmla="*/ 37999188 w 177"/>
              <a:gd name="T53" fmla="*/ 45797452 h 209"/>
              <a:gd name="T54" fmla="*/ 33015768 w 177"/>
              <a:gd name="T55" fmla="*/ 47069536 h 209"/>
              <a:gd name="T56" fmla="*/ 28655077 w 177"/>
              <a:gd name="T57" fmla="*/ 40072672 h 209"/>
              <a:gd name="T58" fmla="*/ 18065499 w 177"/>
              <a:gd name="T59" fmla="*/ 20354158 h 209"/>
              <a:gd name="T60" fmla="*/ 10590364 w 177"/>
              <a:gd name="T61" fmla="*/ 8268952 h 209"/>
              <a:gd name="T62" fmla="*/ 6229672 w 177"/>
              <a:gd name="T63" fmla="*/ 1272085 h 209"/>
              <a:gd name="T64" fmla="*/ 0 w 177"/>
              <a:gd name="T65" fmla="*/ 0 h 209"/>
              <a:gd name="T66" fmla="*/ 0 w 177"/>
              <a:gd name="T67" fmla="*/ 0 h 20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77"/>
              <a:gd name="T103" fmla="*/ 0 h 209"/>
              <a:gd name="T104" fmla="*/ 177 w 177"/>
              <a:gd name="T105" fmla="*/ 209 h 209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77" h="209">
                <a:moveTo>
                  <a:pt x="0" y="0"/>
                </a:moveTo>
                <a:lnTo>
                  <a:pt x="4" y="12"/>
                </a:lnTo>
                <a:lnTo>
                  <a:pt x="10" y="32"/>
                </a:lnTo>
                <a:lnTo>
                  <a:pt x="19" y="51"/>
                </a:lnTo>
                <a:lnTo>
                  <a:pt x="34" y="78"/>
                </a:lnTo>
                <a:lnTo>
                  <a:pt x="50" y="99"/>
                </a:lnTo>
                <a:lnTo>
                  <a:pt x="69" y="122"/>
                </a:lnTo>
                <a:lnTo>
                  <a:pt x="88" y="145"/>
                </a:lnTo>
                <a:lnTo>
                  <a:pt x="112" y="166"/>
                </a:lnTo>
                <a:lnTo>
                  <a:pt x="128" y="181"/>
                </a:lnTo>
                <a:lnTo>
                  <a:pt x="147" y="194"/>
                </a:lnTo>
                <a:lnTo>
                  <a:pt x="177" y="209"/>
                </a:lnTo>
                <a:lnTo>
                  <a:pt x="169" y="196"/>
                </a:lnTo>
                <a:lnTo>
                  <a:pt x="145" y="173"/>
                </a:lnTo>
                <a:lnTo>
                  <a:pt x="120" y="150"/>
                </a:lnTo>
                <a:lnTo>
                  <a:pt x="101" y="133"/>
                </a:lnTo>
                <a:lnTo>
                  <a:pt x="91" y="122"/>
                </a:lnTo>
                <a:lnTo>
                  <a:pt x="91" y="114"/>
                </a:lnTo>
                <a:lnTo>
                  <a:pt x="91" y="99"/>
                </a:lnTo>
                <a:lnTo>
                  <a:pt x="90" y="84"/>
                </a:lnTo>
                <a:lnTo>
                  <a:pt x="84" y="67"/>
                </a:lnTo>
                <a:lnTo>
                  <a:pt x="78" y="53"/>
                </a:lnTo>
                <a:lnTo>
                  <a:pt x="69" y="46"/>
                </a:lnTo>
                <a:lnTo>
                  <a:pt x="57" y="42"/>
                </a:lnTo>
                <a:lnTo>
                  <a:pt x="57" y="51"/>
                </a:lnTo>
                <a:lnTo>
                  <a:pt x="61" y="63"/>
                </a:lnTo>
                <a:lnTo>
                  <a:pt x="61" y="72"/>
                </a:lnTo>
                <a:lnTo>
                  <a:pt x="53" y="74"/>
                </a:lnTo>
                <a:lnTo>
                  <a:pt x="46" y="63"/>
                </a:lnTo>
                <a:lnTo>
                  <a:pt x="29" y="32"/>
                </a:lnTo>
                <a:lnTo>
                  <a:pt x="17" y="13"/>
                </a:lnTo>
                <a:lnTo>
                  <a:pt x="1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69" name="Freeform 25">
            <a:extLst>
              <a:ext uri="{FF2B5EF4-FFF2-40B4-BE49-F238E27FC236}">
                <a16:creationId xmlns:a16="http://schemas.microsoft.com/office/drawing/2014/main" id="{000EC401-D262-4494-B834-882C363C0F83}"/>
              </a:ext>
            </a:extLst>
          </p:cNvPr>
          <p:cNvSpPr>
            <a:spLocks/>
          </p:cNvSpPr>
          <p:nvPr/>
        </p:nvSpPr>
        <p:spPr bwMode="auto">
          <a:xfrm>
            <a:off x="6613525" y="4706938"/>
            <a:ext cx="58738" cy="138112"/>
          </a:xfrm>
          <a:custGeom>
            <a:avLst/>
            <a:gdLst>
              <a:gd name="T0" fmla="*/ 37935771 w 72"/>
              <a:gd name="T1" fmla="*/ 0 h 175"/>
              <a:gd name="T2" fmla="*/ 35273798 w 72"/>
              <a:gd name="T3" fmla="*/ 8097310 h 175"/>
              <a:gd name="T4" fmla="*/ 36604377 w 72"/>
              <a:gd name="T5" fmla="*/ 21176909 h 175"/>
              <a:gd name="T6" fmla="*/ 35273798 w 72"/>
              <a:gd name="T7" fmla="*/ 35502676 h 175"/>
              <a:gd name="T8" fmla="*/ 33942404 w 72"/>
              <a:gd name="T9" fmla="*/ 49828437 h 175"/>
              <a:gd name="T10" fmla="*/ 31280432 w 72"/>
              <a:gd name="T11" fmla="*/ 61662670 h 175"/>
              <a:gd name="T12" fmla="*/ 26621362 w 72"/>
              <a:gd name="T13" fmla="*/ 72251517 h 175"/>
              <a:gd name="T14" fmla="*/ 18635445 w 72"/>
              <a:gd name="T15" fmla="*/ 86576488 h 175"/>
              <a:gd name="T16" fmla="*/ 13976381 w 72"/>
              <a:gd name="T17" fmla="*/ 95919959 h 175"/>
              <a:gd name="T18" fmla="*/ 7321039 w 72"/>
              <a:gd name="T19" fmla="*/ 102771101 h 175"/>
              <a:gd name="T20" fmla="*/ 0 w 72"/>
              <a:gd name="T21" fmla="*/ 102771101 h 175"/>
              <a:gd name="T22" fmla="*/ 0 w 72"/>
              <a:gd name="T23" fmla="*/ 108999580 h 175"/>
              <a:gd name="T24" fmla="*/ 5989643 w 72"/>
              <a:gd name="T25" fmla="*/ 108999580 h 175"/>
              <a:gd name="T26" fmla="*/ 19966023 w 72"/>
              <a:gd name="T27" fmla="*/ 102771101 h 175"/>
              <a:gd name="T28" fmla="*/ 32611010 w 72"/>
              <a:gd name="T29" fmla="*/ 86576488 h 175"/>
              <a:gd name="T30" fmla="*/ 40597743 w 72"/>
              <a:gd name="T31" fmla="*/ 73496892 h 175"/>
              <a:gd name="T32" fmla="*/ 45256807 w 72"/>
              <a:gd name="T33" fmla="*/ 61662670 h 175"/>
              <a:gd name="T34" fmla="*/ 47918779 w 72"/>
              <a:gd name="T35" fmla="*/ 46091522 h 175"/>
              <a:gd name="T36" fmla="*/ 47918779 w 72"/>
              <a:gd name="T37" fmla="*/ 29896909 h 175"/>
              <a:gd name="T38" fmla="*/ 46587385 w 72"/>
              <a:gd name="T39" fmla="*/ 15571142 h 175"/>
              <a:gd name="T40" fmla="*/ 43259716 w 72"/>
              <a:gd name="T41" fmla="*/ 7474622 h 175"/>
              <a:gd name="T42" fmla="*/ 37935771 w 72"/>
              <a:gd name="T43" fmla="*/ 0 h 175"/>
              <a:gd name="T44" fmla="*/ 37935771 w 72"/>
              <a:gd name="T45" fmla="*/ 0 h 17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72"/>
              <a:gd name="T70" fmla="*/ 0 h 175"/>
              <a:gd name="T71" fmla="*/ 72 w 72"/>
              <a:gd name="T72" fmla="*/ 175 h 175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72" h="175">
                <a:moveTo>
                  <a:pt x="57" y="0"/>
                </a:moveTo>
                <a:lnTo>
                  <a:pt x="53" y="13"/>
                </a:lnTo>
                <a:lnTo>
                  <a:pt x="55" y="34"/>
                </a:lnTo>
                <a:lnTo>
                  <a:pt x="53" y="57"/>
                </a:lnTo>
                <a:lnTo>
                  <a:pt x="51" y="80"/>
                </a:lnTo>
                <a:lnTo>
                  <a:pt x="47" y="99"/>
                </a:lnTo>
                <a:lnTo>
                  <a:pt x="40" y="116"/>
                </a:lnTo>
                <a:lnTo>
                  <a:pt x="28" y="139"/>
                </a:lnTo>
                <a:lnTo>
                  <a:pt x="21" y="154"/>
                </a:lnTo>
                <a:lnTo>
                  <a:pt x="11" y="165"/>
                </a:lnTo>
                <a:lnTo>
                  <a:pt x="0" y="165"/>
                </a:lnTo>
                <a:lnTo>
                  <a:pt x="0" y="175"/>
                </a:lnTo>
                <a:lnTo>
                  <a:pt x="9" y="175"/>
                </a:lnTo>
                <a:lnTo>
                  <a:pt x="30" y="165"/>
                </a:lnTo>
                <a:lnTo>
                  <a:pt x="49" y="139"/>
                </a:lnTo>
                <a:lnTo>
                  <a:pt x="61" y="118"/>
                </a:lnTo>
                <a:lnTo>
                  <a:pt x="68" y="99"/>
                </a:lnTo>
                <a:lnTo>
                  <a:pt x="72" y="74"/>
                </a:lnTo>
                <a:lnTo>
                  <a:pt x="72" y="48"/>
                </a:lnTo>
                <a:lnTo>
                  <a:pt x="70" y="25"/>
                </a:lnTo>
                <a:lnTo>
                  <a:pt x="65" y="12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0" name="Freeform 26">
            <a:extLst>
              <a:ext uri="{FF2B5EF4-FFF2-40B4-BE49-F238E27FC236}">
                <a16:creationId xmlns:a16="http://schemas.microsoft.com/office/drawing/2014/main" id="{9FBAD61B-803A-4B9D-A9A1-9149F126B513}"/>
              </a:ext>
            </a:extLst>
          </p:cNvPr>
          <p:cNvSpPr>
            <a:spLocks/>
          </p:cNvSpPr>
          <p:nvPr/>
        </p:nvSpPr>
        <p:spPr bwMode="auto">
          <a:xfrm>
            <a:off x="6991350" y="4968875"/>
            <a:ext cx="15875" cy="15875"/>
          </a:xfrm>
          <a:custGeom>
            <a:avLst/>
            <a:gdLst>
              <a:gd name="T0" fmla="*/ 0 w 19"/>
              <a:gd name="T1" fmla="*/ 7679323 h 19"/>
              <a:gd name="T2" fmla="*/ 4188493 w 19"/>
              <a:gd name="T3" fmla="*/ 0 h 19"/>
              <a:gd name="T4" fmla="*/ 13263978 w 19"/>
              <a:gd name="T5" fmla="*/ 2792329 h 19"/>
              <a:gd name="T6" fmla="*/ 13263978 w 19"/>
              <a:gd name="T7" fmla="*/ 10471650 h 19"/>
              <a:gd name="T8" fmla="*/ 6980823 w 19"/>
              <a:gd name="T9" fmla="*/ 13263978 h 19"/>
              <a:gd name="T10" fmla="*/ 0 w 19"/>
              <a:gd name="T11" fmla="*/ 7679323 h 19"/>
              <a:gd name="T12" fmla="*/ 0 w 19"/>
              <a:gd name="T13" fmla="*/ 7679323 h 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9"/>
              <a:gd name="T22" fmla="*/ 0 h 19"/>
              <a:gd name="T23" fmla="*/ 19 w 19"/>
              <a:gd name="T24" fmla="*/ 19 h 1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9" h="19">
                <a:moveTo>
                  <a:pt x="0" y="11"/>
                </a:moveTo>
                <a:lnTo>
                  <a:pt x="6" y="0"/>
                </a:lnTo>
                <a:lnTo>
                  <a:pt x="19" y="4"/>
                </a:lnTo>
                <a:lnTo>
                  <a:pt x="19" y="15"/>
                </a:lnTo>
                <a:lnTo>
                  <a:pt x="10" y="19"/>
                </a:lnTo>
                <a:lnTo>
                  <a:pt x="0" y="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1" name="Freeform 27">
            <a:extLst>
              <a:ext uri="{FF2B5EF4-FFF2-40B4-BE49-F238E27FC236}">
                <a16:creationId xmlns:a16="http://schemas.microsoft.com/office/drawing/2014/main" id="{ADC5F218-FACC-4B15-942F-F106B14F6F80}"/>
              </a:ext>
            </a:extLst>
          </p:cNvPr>
          <p:cNvSpPr>
            <a:spLocks/>
          </p:cNvSpPr>
          <p:nvPr/>
        </p:nvSpPr>
        <p:spPr bwMode="auto">
          <a:xfrm>
            <a:off x="7021513" y="4951413"/>
            <a:ext cx="15875" cy="15875"/>
          </a:xfrm>
          <a:custGeom>
            <a:avLst/>
            <a:gdLst>
              <a:gd name="T0" fmla="*/ 0 w 21"/>
              <a:gd name="T1" fmla="*/ 10471650 h 19"/>
              <a:gd name="T2" fmla="*/ 7428744 w 21"/>
              <a:gd name="T3" fmla="*/ 13263978 h 19"/>
              <a:gd name="T4" fmla="*/ 12000743 w 21"/>
              <a:gd name="T5" fmla="*/ 10471650 h 19"/>
              <a:gd name="T6" fmla="*/ 9714743 w 21"/>
              <a:gd name="T7" fmla="*/ 4188493 h 19"/>
              <a:gd name="T8" fmla="*/ 2286000 w 21"/>
              <a:gd name="T9" fmla="*/ 0 h 19"/>
              <a:gd name="T10" fmla="*/ 0 w 21"/>
              <a:gd name="T11" fmla="*/ 10471650 h 19"/>
              <a:gd name="T12" fmla="*/ 0 w 21"/>
              <a:gd name="T13" fmla="*/ 10471650 h 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"/>
              <a:gd name="T22" fmla="*/ 0 h 19"/>
              <a:gd name="T23" fmla="*/ 21 w 21"/>
              <a:gd name="T24" fmla="*/ 19 h 1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" h="19">
                <a:moveTo>
                  <a:pt x="0" y="15"/>
                </a:moveTo>
                <a:lnTo>
                  <a:pt x="13" y="19"/>
                </a:lnTo>
                <a:lnTo>
                  <a:pt x="21" y="15"/>
                </a:lnTo>
                <a:lnTo>
                  <a:pt x="17" y="6"/>
                </a:lnTo>
                <a:lnTo>
                  <a:pt x="4" y="0"/>
                </a:lnTo>
                <a:lnTo>
                  <a:pt x="0" y="1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2" name="Freeform 28">
            <a:extLst>
              <a:ext uri="{FF2B5EF4-FFF2-40B4-BE49-F238E27FC236}">
                <a16:creationId xmlns:a16="http://schemas.microsoft.com/office/drawing/2014/main" id="{C73E5951-D7E4-4E78-A1F8-146C5C0F096A}"/>
              </a:ext>
            </a:extLst>
          </p:cNvPr>
          <p:cNvSpPr>
            <a:spLocks/>
          </p:cNvSpPr>
          <p:nvPr/>
        </p:nvSpPr>
        <p:spPr bwMode="auto">
          <a:xfrm>
            <a:off x="6611938" y="4699000"/>
            <a:ext cx="100012" cy="171450"/>
          </a:xfrm>
          <a:custGeom>
            <a:avLst/>
            <a:gdLst>
              <a:gd name="T0" fmla="*/ 60814507 w 125"/>
              <a:gd name="T1" fmla="*/ 9628440 h 214"/>
              <a:gd name="T2" fmla="*/ 55693094 w 125"/>
              <a:gd name="T3" fmla="*/ 19256079 h 214"/>
              <a:gd name="T4" fmla="*/ 55693094 w 125"/>
              <a:gd name="T5" fmla="*/ 30167993 h 214"/>
              <a:gd name="T6" fmla="*/ 53772864 w 125"/>
              <a:gd name="T7" fmla="*/ 44931116 h 214"/>
              <a:gd name="T8" fmla="*/ 52492711 w 125"/>
              <a:gd name="T9" fmla="*/ 59694251 h 214"/>
              <a:gd name="T10" fmla="*/ 47371285 w 125"/>
              <a:gd name="T11" fmla="*/ 69321887 h 214"/>
              <a:gd name="T12" fmla="*/ 43530825 w 125"/>
              <a:gd name="T13" fmla="*/ 78950324 h 214"/>
              <a:gd name="T14" fmla="*/ 39049488 w 125"/>
              <a:gd name="T15" fmla="*/ 88577960 h 214"/>
              <a:gd name="T16" fmla="*/ 28166585 w 125"/>
              <a:gd name="T17" fmla="*/ 100773339 h 214"/>
              <a:gd name="T18" fmla="*/ 16003523 w 125"/>
              <a:gd name="T19" fmla="*/ 111043537 h 214"/>
              <a:gd name="T20" fmla="*/ 9601953 w 125"/>
              <a:gd name="T21" fmla="*/ 119387701 h 214"/>
              <a:gd name="T22" fmla="*/ 3841262 w 125"/>
              <a:gd name="T23" fmla="*/ 118104230 h 214"/>
              <a:gd name="T24" fmla="*/ 0 w 125"/>
              <a:gd name="T25" fmla="*/ 123238916 h 214"/>
              <a:gd name="T26" fmla="*/ 2560307 w 125"/>
              <a:gd name="T27" fmla="*/ 127731866 h 214"/>
              <a:gd name="T28" fmla="*/ 8321800 w 125"/>
              <a:gd name="T29" fmla="*/ 132867353 h 214"/>
              <a:gd name="T30" fmla="*/ 16003523 w 125"/>
              <a:gd name="T31" fmla="*/ 132867353 h 214"/>
              <a:gd name="T32" fmla="*/ 23045166 w 125"/>
              <a:gd name="T33" fmla="*/ 136718567 h 214"/>
              <a:gd name="T34" fmla="*/ 32647922 w 125"/>
              <a:gd name="T35" fmla="*/ 137360303 h 214"/>
              <a:gd name="T36" fmla="*/ 47371285 w 125"/>
              <a:gd name="T37" fmla="*/ 137360303 h 214"/>
              <a:gd name="T38" fmla="*/ 55693094 w 125"/>
              <a:gd name="T39" fmla="*/ 134150824 h 214"/>
              <a:gd name="T40" fmla="*/ 63375614 w 125"/>
              <a:gd name="T41" fmla="*/ 132867353 h 214"/>
              <a:gd name="T42" fmla="*/ 67216074 w 125"/>
              <a:gd name="T43" fmla="*/ 129016138 h 214"/>
              <a:gd name="T44" fmla="*/ 75537870 w 125"/>
              <a:gd name="T45" fmla="*/ 129016138 h 214"/>
              <a:gd name="T46" fmla="*/ 80019207 w 125"/>
              <a:gd name="T47" fmla="*/ 118104230 h 214"/>
              <a:gd name="T48" fmla="*/ 72977563 w 125"/>
              <a:gd name="T49" fmla="*/ 107192322 h 214"/>
              <a:gd name="T50" fmla="*/ 69136303 w 125"/>
              <a:gd name="T51" fmla="*/ 103341082 h 214"/>
              <a:gd name="T52" fmla="*/ 69136303 w 125"/>
              <a:gd name="T53" fmla="*/ 98848132 h 214"/>
              <a:gd name="T54" fmla="*/ 58254200 w 125"/>
              <a:gd name="T55" fmla="*/ 94996918 h 214"/>
              <a:gd name="T56" fmla="*/ 67216074 w 125"/>
              <a:gd name="T57" fmla="*/ 85368481 h 214"/>
              <a:gd name="T58" fmla="*/ 74257717 w 125"/>
              <a:gd name="T59" fmla="*/ 71889630 h 214"/>
              <a:gd name="T60" fmla="*/ 79379130 w 125"/>
              <a:gd name="T61" fmla="*/ 57126508 h 214"/>
              <a:gd name="T62" fmla="*/ 80019207 w 125"/>
              <a:gd name="T63" fmla="*/ 46214587 h 214"/>
              <a:gd name="T64" fmla="*/ 80019207 w 125"/>
              <a:gd name="T65" fmla="*/ 30167993 h 214"/>
              <a:gd name="T66" fmla="*/ 76818823 w 125"/>
              <a:gd name="T67" fmla="*/ 13479658 h 214"/>
              <a:gd name="T68" fmla="*/ 72977563 w 125"/>
              <a:gd name="T69" fmla="*/ 0 h 214"/>
              <a:gd name="T70" fmla="*/ 70417257 w 125"/>
              <a:gd name="T71" fmla="*/ 14121393 h 214"/>
              <a:gd name="T72" fmla="*/ 70417257 w 125"/>
              <a:gd name="T73" fmla="*/ 27600250 h 214"/>
              <a:gd name="T74" fmla="*/ 70417257 w 125"/>
              <a:gd name="T75" fmla="*/ 38512158 h 214"/>
              <a:gd name="T76" fmla="*/ 67856150 w 125"/>
              <a:gd name="T77" fmla="*/ 48782331 h 214"/>
              <a:gd name="T78" fmla="*/ 65935920 w 125"/>
              <a:gd name="T79" fmla="*/ 54558764 h 214"/>
              <a:gd name="T80" fmla="*/ 65935920 w 125"/>
              <a:gd name="T81" fmla="*/ 38512158 h 214"/>
              <a:gd name="T82" fmla="*/ 64655767 w 125"/>
              <a:gd name="T83" fmla="*/ 19256079 h 214"/>
              <a:gd name="T84" fmla="*/ 60814507 w 125"/>
              <a:gd name="T85" fmla="*/ 9628440 h 214"/>
              <a:gd name="T86" fmla="*/ 60814507 w 125"/>
              <a:gd name="T87" fmla="*/ 9628440 h 21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25"/>
              <a:gd name="T133" fmla="*/ 0 h 214"/>
              <a:gd name="T134" fmla="*/ 125 w 125"/>
              <a:gd name="T135" fmla="*/ 214 h 214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25" h="214">
                <a:moveTo>
                  <a:pt x="95" y="15"/>
                </a:moveTo>
                <a:lnTo>
                  <a:pt x="87" y="30"/>
                </a:lnTo>
                <a:lnTo>
                  <a:pt x="87" y="47"/>
                </a:lnTo>
                <a:lnTo>
                  <a:pt x="84" y="70"/>
                </a:lnTo>
                <a:lnTo>
                  <a:pt x="82" y="93"/>
                </a:lnTo>
                <a:lnTo>
                  <a:pt x="74" y="108"/>
                </a:lnTo>
                <a:lnTo>
                  <a:pt x="68" y="123"/>
                </a:lnTo>
                <a:lnTo>
                  <a:pt x="61" y="138"/>
                </a:lnTo>
                <a:lnTo>
                  <a:pt x="44" y="157"/>
                </a:lnTo>
                <a:lnTo>
                  <a:pt x="25" y="173"/>
                </a:lnTo>
                <a:lnTo>
                  <a:pt x="15" y="186"/>
                </a:lnTo>
                <a:lnTo>
                  <a:pt x="6" y="184"/>
                </a:lnTo>
                <a:lnTo>
                  <a:pt x="0" y="192"/>
                </a:lnTo>
                <a:lnTo>
                  <a:pt x="4" y="199"/>
                </a:lnTo>
                <a:lnTo>
                  <a:pt x="13" y="207"/>
                </a:lnTo>
                <a:lnTo>
                  <a:pt x="25" y="207"/>
                </a:lnTo>
                <a:lnTo>
                  <a:pt x="36" y="213"/>
                </a:lnTo>
                <a:lnTo>
                  <a:pt x="51" y="214"/>
                </a:lnTo>
                <a:lnTo>
                  <a:pt x="74" y="214"/>
                </a:lnTo>
                <a:lnTo>
                  <a:pt x="87" y="209"/>
                </a:lnTo>
                <a:lnTo>
                  <a:pt x="99" y="207"/>
                </a:lnTo>
                <a:lnTo>
                  <a:pt x="105" y="201"/>
                </a:lnTo>
                <a:lnTo>
                  <a:pt x="118" y="201"/>
                </a:lnTo>
                <a:lnTo>
                  <a:pt x="125" y="184"/>
                </a:lnTo>
                <a:lnTo>
                  <a:pt x="114" y="167"/>
                </a:lnTo>
                <a:lnTo>
                  <a:pt x="108" y="161"/>
                </a:lnTo>
                <a:lnTo>
                  <a:pt x="108" y="154"/>
                </a:lnTo>
                <a:lnTo>
                  <a:pt x="91" y="148"/>
                </a:lnTo>
                <a:lnTo>
                  <a:pt x="105" y="133"/>
                </a:lnTo>
                <a:lnTo>
                  <a:pt x="116" y="112"/>
                </a:lnTo>
                <a:lnTo>
                  <a:pt x="124" y="89"/>
                </a:lnTo>
                <a:lnTo>
                  <a:pt x="125" y="72"/>
                </a:lnTo>
                <a:lnTo>
                  <a:pt x="125" y="47"/>
                </a:lnTo>
                <a:lnTo>
                  <a:pt x="120" y="21"/>
                </a:lnTo>
                <a:lnTo>
                  <a:pt x="114" y="0"/>
                </a:lnTo>
                <a:lnTo>
                  <a:pt x="110" y="22"/>
                </a:lnTo>
                <a:lnTo>
                  <a:pt x="110" y="43"/>
                </a:lnTo>
                <a:lnTo>
                  <a:pt x="110" y="60"/>
                </a:lnTo>
                <a:lnTo>
                  <a:pt x="106" y="76"/>
                </a:lnTo>
                <a:lnTo>
                  <a:pt x="103" y="85"/>
                </a:lnTo>
                <a:lnTo>
                  <a:pt x="103" y="60"/>
                </a:lnTo>
                <a:lnTo>
                  <a:pt x="101" y="30"/>
                </a:lnTo>
                <a:lnTo>
                  <a:pt x="95" y="1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3" name="Freeform 29">
            <a:extLst>
              <a:ext uri="{FF2B5EF4-FFF2-40B4-BE49-F238E27FC236}">
                <a16:creationId xmlns:a16="http://schemas.microsoft.com/office/drawing/2014/main" id="{DED36AA4-624A-44F9-B40C-4E1AACC37E3D}"/>
              </a:ext>
            </a:extLst>
          </p:cNvPr>
          <p:cNvSpPr>
            <a:spLocks/>
          </p:cNvSpPr>
          <p:nvPr/>
        </p:nvSpPr>
        <p:spPr bwMode="auto">
          <a:xfrm>
            <a:off x="6548438" y="4678363"/>
            <a:ext cx="131762" cy="217487"/>
          </a:xfrm>
          <a:custGeom>
            <a:avLst/>
            <a:gdLst>
              <a:gd name="T0" fmla="*/ 93498463 w 168"/>
              <a:gd name="T1" fmla="*/ 6930215 h 274"/>
              <a:gd name="T2" fmla="*/ 85501767 w 168"/>
              <a:gd name="T3" fmla="*/ 11970514 h 274"/>
              <a:gd name="T4" fmla="*/ 77505071 w 168"/>
              <a:gd name="T5" fmla="*/ 18900729 h 274"/>
              <a:gd name="T6" fmla="*/ 63357916 w 168"/>
              <a:gd name="T7" fmla="*/ 30872040 h 274"/>
              <a:gd name="T8" fmla="*/ 55361220 w 168"/>
              <a:gd name="T9" fmla="*/ 45362700 h 274"/>
              <a:gd name="T10" fmla="*/ 44288498 w 168"/>
              <a:gd name="T11" fmla="*/ 61113845 h 274"/>
              <a:gd name="T12" fmla="*/ 35062025 w 168"/>
              <a:gd name="T13" fmla="*/ 76864183 h 274"/>
              <a:gd name="T14" fmla="*/ 27065329 w 168"/>
              <a:gd name="T15" fmla="*/ 95765699 h 274"/>
              <a:gd name="T16" fmla="*/ 22144641 w 168"/>
              <a:gd name="T17" fmla="*/ 110256385 h 274"/>
              <a:gd name="T18" fmla="*/ 19068627 w 168"/>
              <a:gd name="T19" fmla="*/ 124747045 h 274"/>
              <a:gd name="T20" fmla="*/ 14147946 w 168"/>
              <a:gd name="T21" fmla="*/ 139867941 h 274"/>
              <a:gd name="T22" fmla="*/ 11687602 w 168"/>
              <a:gd name="T23" fmla="*/ 155619073 h 274"/>
              <a:gd name="T24" fmla="*/ 10457039 w 168"/>
              <a:gd name="T25" fmla="*/ 165069434 h 274"/>
              <a:gd name="T26" fmla="*/ 3690905 w 168"/>
              <a:gd name="T27" fmla="*/ 172629882 h 274"/>
              <a:gd name="T28" fmla="*/ 0 w 168"/>
              <a:gd name="T29" fmla="*/ 168850055 h 274"/>
              <a:gd name="T30" fmla="*/ 1230563 w 168"/>
              <a:gd name="T31" fmla="*/ 147428389 h 274"/>
              <a:gd name="T32" fmla="*/ 3690905 w 168"/>
              <a:gd name="T33" fmla="*/ 126007516 h 274"/>
              <a:gd name="T34" fmla="*/ 10457039 w 168"/>
              <a:gd name="T35" fmla="*/ 102695912 h 274"/>
              <a:gd name="T36" fmla="*/ 19068627 w 168"/>
              <a:gd name="T37" fmla="*/ 83795189 h 274"/>
              <a:gd name="T38" fmla="*/ 28295891 w 168"/>
              <a:gd name="T39" fmla="*/ 66154143 h 274"/>
              <a:gd name="T40" fmla="*/ 37522365 w 168"/>
              <a:gd name="T41" fmla="*/ 46622378 h 274"/>
              <a:gd name="T42" fmla="*/ 47979402 w 168"/>
              <a:gd name="T43" fmla="*/ 30241804 h 274"/>
              <a:gd name="T44" fmla="*/ 63357916 w 168"/>
              <a:gd name="T45" fmla="*/ 14490666 h 274"/>
              <a:gd name="T46" fmla="*/ 73814952 w 168"/>
              <a:gd name="T47" fmla="*/ 6299978 h 274"/>
              <a:gd name="T48" fmla="*/ 84271989 w 168"/>
              <a:gd name="T49" fmla="*/ 1259678 h 274"/>
              <a:gd name="T50" fmla="*/ 93498463 w 168"/>
              <a:gd name="T51" fmla="*/ 0 h 274"/>
              <a:gd name="T52" fmla="*/ 102110047 w 168"/>
              <a:gd name="T53" fmla="*/ 1259678 h 274"/>
              <a:gd name="T54" fmla="*/ 103340634 w 168"/>
              <a:gd name="T55" fmla="*/ 6930215 h 274"/>
              <a:gd name="T56" fmla="*/ 98419928 w 168"/>
              <a:gd name="T57" fmla="*/ 9450365 h 274"/>
              <a:gd name="T58" fmla="*/ 93498463 w 168"/>
              <a:gd name="T59" fmla="*/ 6930215 h 274"/>
              <a:gd name="T60" fmla="*/ 93498463 w 168"/>
              <a:gd name="T61" fmla="*/ 6930215 h 27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168"/>
              <a:gd name="T94" fmla="*/ 0 h 274"/>
              <a:gd name="T95" fmla="*/ 168 w 168"/>
              <a:gd name="T96" fmla="*/ 274 h 274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168" h="274">
                <a:moveTo>
                  <a:pt x="152" y="11"/>
                </a:moveTo>
                <a:lnTo>
                  <a:pt x="139" y="19"/>
                </a:lnTo>
                <a:lnTo>
                  <a:pt x="126" y="30"/>
                </a:lnTo>
                <a:lnTo>
                  <a:pt x="103" y="49"/>
                </a:lnTo>
                <a:lnTo>
                  <a:pt x="90" y="72"/>
                </a:lnTo>
                <a:lnTo>
                  <a:pt x="72" y="97"/>
                </a:lnTo>
                <a:lnTo>
                  <a:pt x="57" y="122"/>
                </a:lnTo>
                <a:lnTo>
                  <a:pt x="44" y="152"/>
                </a:lnTo>
                <a:lnTo>
                  <a:pt x="36" y="175"/>
                </a:lnTo>
                <a:lnTo>
                  <a:pt x="31" y="198"/>
                </a:lnTo>
                <a:lnTo>
                  <a:pt x="23" y="222"/>
                </a:lnTo>
                <a:lnTo>
                  <a:pt x="19" y="247"/>
                </a:lnTo>
                <a:lnTo>
                  <a:pt x="17" y="262"/>
                </a:lnTo>
                <a:lnTo>
                  <a:pt x="6" y="274"/>
                </a:lnTo>
                <a:lnTo>
                  <a:pt x="0" y="268"/>
                </a:lnTo>
                <a:lnTo>
                  <a:pt x="2" y="234"/>
                </a:lnTo>
                <a:lnTo>
                  <a:pt x="6" y="200"/>
                </a:lnTo>
                <a:lnTo>
                  <a:pt x="17" y="163"/>
                </a:lnTo>
                <a:lnTo>
                  <a:pt x="31" y="133"/>
                </a:lnTo>
                <a:lnTo>
                  <a:pt x="46" y="105"/>
                </a:lnTo>
                <a:lnTo>
                  <a:pt x="61" y="74"/>
                </a:lnTo>
                <a:lnTo>
                  <a:pt x="78" y="48"/>
                </a:lnTo>
                <a:lnTo>
                  <a:pt x="103" y="23"/>
                </a:lnTo>
                <a:lnTo>
                  <a:pt x="120" y="10"/>
                </a:lnTo>
                <a:lnTo>
                  <a:pt x="137" y="2"/>
                </a:lnTo>
                <a:lnTo>
                  <a:pt x="152" y="0"/>
                </a:lnTo>
                <a:lnTo>
                  <a:pt x="166" y="2"/>
                </a:lnTo>
                <a:lnTo>
                  <a:pt x="168" y="11"/>
                </a:lnTo>
                <a:lnTo>
                  <a:pt x="160" y="15"/>
                </a:lnTo>
                <a:lnTo>
                  <a:pt x="152" y="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4" name="Freeform 30">
            <a:extLst>
              <a:ext uri="{FF2B5EF4-FFF2-40B4-BE49-F238E27FC236}">
                <a16:creationId xmlns:a16="http://schemas.microsoft.com/office/drawing/2014/main" id="{CDE6847E-C58F-4F42-89D4-B060EDB36646}"/>
              </a:ext>
            </a:extLst>
          </p:cNvPr>
          <p:cNvSpPr>
            <a:spLocks/>
          </p:cNvSpPr>
          <p:nvPr/>
        </p:nvSpPr>
        <p:spPr bwMode="auto">
          <a:xfrm>
            <a:off x="7104063" y="4845050"/>
            <a:ext cx="15875" cy="36513"/>
          </a:xfrm>
          <a:custGeom>
            <a:avLst/>
            <a:gdLst>
              <a:gd name="T0" fmla="*/ 0 w 19"/>
              <a:gd name="T1" fmla="*/ 6365434 h 48"/>
              <a:gd name="T2" fmla="*/ 0 w 19"/>
              <a:gd name="T3" fmla="*/ 17937772 h 48"/>
              <a:gd name="T4" fmla="*/ 2094664 w 19"/>
              <a:gd name="T5" fmla="*/ 27774986 h 48"/>
              <a:gd name="T6" fmla="*/ 7679323 w 19"/>
              <a:gd name="T7" fmla="*/ 18516655 h 48"/>
              <a:gd name="T8" fmla="*/ 13263978 w 19"/>
              <a:gd name="T9" fmla="*/ 13308990 h 48"/>
              <a:gd name="T10" fmla="*/ 11867814 w 19"/>
              <a:gd name="T11" fmla="*/ 1157006 h 48"/>
              <a:gd name="T12" fmla="*/ 4886993 w 19"/>
              <a:gd name="T13" fmla="*/ 0 h 48"/>
              <a:gd name="T14" fmla="*/ 0 w 19"/>
              <a:gd name="T15" fmla="*/ 6365434 h 48"/>
              <a:gd name="T16" fmla="*/ 0 w 19"/>
              <a:gd name="T17" fmla="*/ 6365434 h 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"/>
              <a:gd name="T28" fmla="*/ 0 h 48"/>
              <a:gd name="T29" fmla="*/ 19 w 19"/>
              <a:gd name="T30" fmla="*/ 48 h 4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" h="48">
                <a:moveTo>
                  <a:pt x="0" y="11"/>
                </a:moveTo>
                <a:lnTo>
                  <a:pt x="0" y="31"/>
                </a:lnTo>
                <a:lnTo>
                  <a:pt x="3" y="48"/>
                </a:lnTo>
                <a:lnTo>
                  <a:pt x="11" y="32"/>
                </a:lnTo>
                <a:lnTo>
                  <a:pt x="19" y="23"/>
                </a:lnTo>
                <a:lnTo>
                  <a:pt x="17" y="2"/>
                </a:lnTo>
                <a:lnTo>
                  <a:pt x="7" y="0"/>
                </a:lnTo>
                <a:lnTo>
                  <a:pt x="0" y="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5" name="Freeform 31">
            <a:extLst>
              <a:ext uri="{FF2B5EF4-FFF2-40B4-BE49-F238E27FC236}">
                <a16:creationId xmlns:a16="http://schemas.microsoft.com/office/drawing/2014/main" id="{035E0D96-5E9A-49C0-9384-20D05DF701D5}"/>
              </a:ext>
            </a:extLst>
          </p:cNvPr>
          <p:cNvSpPr>
            <a:spLocks/>
          </p:cNvSpPr>
          <p:nvPr/>
        </p:nvSpPr>
        <p:spPr bwMode="auto">
          <a:xfrm>
            <a:off x="6596063" y="4857750"/>
            <a:ext cx="17462" cy="44450"/>
          </a:xfrm>
          <a:custGeom>
            <a:avLst/>
            <a:gdLst>
              <a:gd name="T0" fmla="*/ 13257456 w 23"/>
              <a:gd name="T1" fmla="*/ 3918874 h 55"/>
              <a:gd name="T2" fmla="*/ 13257456 w 23"/>
              <a:gd name="T3" fmla="*/ 13716464 h 55"/>
              <a:gd name="T4" fmla="*/ 10951710 w 23"/>
              <a:gd name="T5" fmla="*/ 24820071 h 55"/>
              <a:gd name="T6" fmla="*/ 9799219 w 23"/>
              <a:gd name="T7" fmla="*/ 35923684 h 55"/>
              <a:gd name="T8" fmla="*/ 4611486 w 23"/>
              <a:gd name="T9" fmla="*/ 35923684 h 55"/>
              <a:gd name="T10" fmla="*/ 0 w 23"/>
              <a:gd name="T11" fmla="*/ 32657823 h 55"/>
              <a:gd name="T12" fmla="*/ 1152492 w 23"/>
              <a:gd name="T13" fmla="*/ 22207220 h 55"/>
              <a:gd name="T14" fmla="*/ 3458236 w 23"/>
              <a:gd name="T15" fmla="*/ 11103610 h 55"/>
              <a:gd name="T16" fmla="*/ 5763978 w 23"/>
              <a:gd name="T17" fmla="*/ 5224896 h 55"/>
              <a:gd name="T18" fmla="*/ 8645968 w 23"/>
              <a:gd name="T19" fmla="*/ 0 h 55"/>
              <a:gd name="T20" fmla="*/ 13257456 w 23"/>
              <a:gd name="T21" fmla="*/ 3918874 h 55"/>
              <a:gd name="T22" fmla="*/ 13257456 w 23"/>
              <a:gd name="T23" fmla="*/ 3918874 h 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3"/>
              <a:gd name="T37" fmla="*/ 0 h 55"/>
              <a:gd name="T38" fmla="*/ 23 w 23"/>
              <a:gd name="T39" fmla="*/ 55 h 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3" h="55">
                <a:moveTo>
                  <a:pt x="23" y="6"/>
                </a:moveTo>
                <a:lnTo>
                  <a:pt x="23" y="21"/>
                </a:lnTo>
                <a:lnTo>
                  <a:pt x="19" y="38"/>
                </a:lnTo>
                <a:lnTo>
                  <a:pt x="17" y="55"/>
                </a:lnTo>
                <a:lnTo>
                  <a:pt x="8" y="55"/>
                </a:lnTo>
                <a:lnTo>
                  <a:pt x="0" y="50"/>
                </a:lnTo>
                <a:lnTo>
                  <a:pt x="2" y="34"/>
                </a:lnTo>
                <a:lnTo>
                  <a:pt x="6" y="17"/>
                </a:lnTo>
                <a:lnTo>
                  <a:pt x="10" y="8"/>
                </a:lnTo>
                <a:lnTo>
                  <a:pt x="15" y="0"/>
                </a:lnTo>
                <a:lnTo>
                  <a:pt x="23" y="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6" name="Freeform 32">
            <a:extLst>
              <a:ext uri="{FF2B5EF4-FFF2-40B4-BE49-F238E27FC236}">
                <a16:creationId xmlns:a16="http://schemas.microsoft.com/office/drawing/2014/main" id="{721CC5C8-C9BE-4A4C-BD07-554BB2ACC8C2}"/>
              </a:ext>
            </a:extLst>
          </p:cNvPr>
          <p:cNvSpPr>
            <a:spLocks/>
          </p:cNvSpPr>
          <p:nvPr/>
        </p:nvSpPr>
        <p:spPr bwMode="auto">
          <a:xfrm>
            <a:off x="6542088" y="4886325"/>
            <a:ext cx="76200" cy="107950"/>
          </a:xfrm>
          <a:custGeom>
            <a:avLst/>
            <a:gdLst>
              <a:gd name="T0" fmla="*/ 5553959 w 97"/>
              <a:gd name="T1" fmla="*/ 5115230 h 135"/>
              <a:gd name="T2" fmla="*/ 6788085 w 97"/>
              <a:gd name="T3" fmla="*/ 10230460 h 135"/>
              <a:gd name="T4" fmla="*/ 16045207 w 97"/>
              <a:gd name="T5" fmla="*/ 14705988 h 135"/>
              <a:gd name="T6" fmla="*/ 23450745 w 97"/>
              <a:gd name="T7" fmla="*/ 22379231 h 135"/>
              <a:gd name="T8" fmla="*/ 27770583 w 97"/>
              <a:gd name="T9" fmla="*/ 25576148 h 135"/>
              <a:gd name="T10" fmla="*/ 25301540 w 97"/>
              <a:gd name="T11" fmla="*/ 33249397 h 135"/>
              <a:gd name="T12" fmla="*/ 16045207 w 97"/>
              <a:gd name="T13" fmla="*/ 42840151 h 135"/>
              <a:gd name="T14" fmla="*/ 9257122 w 97"/>
              <a:gd name="T15" fmla="*/ 53710323 h 135"/>
              <a:gd name="T16" fmla="*/ 3085707 w 97"/>
              <a:gd name="T17" fmla="*/ 64580484 h 135"/>
              <a:gd name="T18" fmla="*/ 0 w 97"/>
              <a:gd name="T19" fmla="*/ 71614023 h 135"/>
              <a:gd name="T20" fmla="*/ 10491247 w 97"/>
              <a:gd name="T21" fmla="*/ 62022470 h 135"/>
              <a:gd name="T22" fmla="*/ 19747583 w 97"/>
              <a:gd name="T23" fmla="*/ 58825552 h 135"/>
              <a:gd name="T24" fmla="*/ 10491247 w 97"/>
              <a:gd name="T25" fmla="*/ 75449844 h 135"/>
              <a:gd name="T26" fmla="*/ 25301540 w 97"/>
              <a:gd name="T27" fmla="*/ 86320004 h 135"/>
              <a:gd name="T28" fmla="*/ 33941210 w 97"/>
              <a:gd name="T29" fmla="*/ 81844479 h 135"/>
              <a:gd name="T30" fmla="*/ 39495167 w 97"/>
              <a:gd name="T31" fmla="*/ 76729251 h 135"/>
              <a:gd name="T32" fmla="*/ 41964203 w 97"/>
              <a:gd name="T33" fmla="*/ 71614023 h 135"/>
              <a:gd name="T34" fmla="*/ 45666579 w 97"/>
              <a:gd name="T35" fmla="*/ 71614023 h 135"/>
              <a:gd name="T36" fmla="*/ 48134830 w 97"/>
              <a:gd name="T37" fmla="*/ 65859091 h 135"/>
              <a:gd name="T38" fmla="*/ 52454674 w 97"/>
              <a:gd name="T39" fmla="*/ 67137698 h 135"/>
              <a:gd name="T40" fmla="*/ 57391961 w 97"/>
              <a:gd name="T41" fmla="*/ 64580484 h 135"/>
              <a:gd name="T42" fmla="*/ 59860212 w 97"/>
              <a:gd name="T43" fmla="*/ 60743862 h 135"/>
              <a:gd name="T44" fmla="*/ 56157836 w 97"/>
              <a:gd name="T45" fmla="*/ 57546945 h 135"/>
              <a:gd name="T46" fmla="*/ 56157836 w 97"/>
              <a:gd name="T47" fmla="*/ 48595082 h 135"/>
              <a:gd name="T48" fmla="*/ 56157836 w 97"/>
              <a:gd name="T49" fmla="*/ 36446315 h 135"/>
              <a:gd name="T50" fmla="*/ 51220536 w 97"/>
              <a:gd name="T51" fmla="*/ 28134169 h 135"/>
              <a:gd name="T52" fmla="*/ 48134830 w 97"/>
              <a:gd name="T53" fmla="*/ 21100623 h 135"/>
              <a:gd name="T54" fmla="*/ 44432454 w 97"/>
              <a:gd name="T55" fmla="*/ 19822016 h 135"/>
              <a:gd name="T56" fmla="*/ 38261041 w 97"/>
              <a:gd name="T57" fmla="*/ 17264002 h 135"/>
              <a:gd name="T58" fmla="*/ 30238834 w 97"/>
              <a:gd name="T59" fmla="*/ 13427381 h 135"/>
              <a:gd name="T60" fmla="*/ 19747583 w 97"/>
              <a:gd name="T61" fmla="*/ 5115230 h 135"/>
              <a:gd name="T62" fmla="*/ 9257122 w 97"/>
              <a:gd name="T63" fmla="*/ 0 h 135"/>
              <a:gd name="T64" fmla="*/ 5553959 w 97"/>
              <a:gd name="T65" fmla="*/ 5115230 h 135"/>
              <a:gd name="T66" fmla="*/ 5553959 w 97"/>
              <a:gd name="T67" fmla="*/ 5115230 h 13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97"/>
              <a:gd name="T103" fmla="*/ 0 h 135"/>
              <a:gd name="T104" fmla="*/ 97 w 97"/>
              <a:gd name="T105" fmla="*/ 135 h 135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97" h="135">
                <a:moveTo>
                  <a:pt x="9" y="8"/>
                </a:moveTo>
                <a:lnTo>
                  <a:pt x="11" y="16"/>
                </a:lnTo>
                <a:lnTo>
                  <a:pt x="26" y="23"/>
                </a:lnTo>
                <a:lnTo>
                  <a:pt x="38" y="35"/>
                </a:lnTo>
                <a:lnTo>
                  <a:pt x="45" y="40"/>
                </a:lnTo>
                <a:lnTo>
                  <a:pt x="41" y="52"/>
                </a:lnTo>
                <a:lnTo>
                  <a:pt x="26" y="67"/>
                </a:lnTo>
                <a:lnTo>
                  <a:pt x="15" y="84"/>
                </a:lnTo>
                <a:lnTo>
                  <a:pt x="5" y="101"/>
                </a:lnTo>
                <a:lnTo>
                  <a:pt x="0" y="112"/>
                </a:lnTo>
                <a:lnTo>
                  <a:pt x="17" y="97"/>
                </a:lnTo>
                <a:lnTo>
                  <a:pt x="32" y="92"/>
                </a:lnTo>
                <a:lnTo>
                  <a:pt x="17" y="118"/>
                </a:lnTo>
                <a:lnTo>
                  <a:pt x="41" y="135"/>
                </a:lnTo>
                <a:lnTo>
                  <a:pt x="55" y="128"/>
                </a:lnTo>
                <a:lnTo>
                  <a:pt x="64" y="120"/>
                </a:lnTo>
                <a:lnTo>
                  <a:pt x="68" y="112"/>
                </a:lnTo>
                <a:lnTo>
                  <a:pt x="74" y="112"/>
                </a:lnTo>
                <a:lnTo>
                  <a:pt x="78" y="103"/>
                </a:lnTo>
                <a:lnTo>
                  <a:pt x="85" y="105"/>
                </a:lnTo>
                <a:lnTo>
                  <a:pt x="93" y="101"/>
                </a:lnTo>
                <a:lnTo>
                  <a:pt x="97" y="95"/>
                </a:lnTo>
                <a:lnTo>
                  <a:pt x="91" y="90"/>
                </a:lnTo>
                <a:lnTo>
                  <a:pt x="91" y="76"/>
                </a:lnTo>
                <a:lnTo>
                  <a:pt x="91" y="57"/>
                </a:lnTo>
                <a:lnTo>
                  <a:pt x="83" y="44"/>
                </a:lnTo>
                <a:lnTo>
                  <a:pt x="78" y="33"/>
                </a:lnTo>
                <a:lnTo>
                  <a:pt x="72" y="31"/>
                </a:lnTo>
                <a:lnTo>
                  <a:pt x="62" y="27"/>
                </a:lnTo>
                <a:lnTo>
                  <a:pt x="49" y="21"/>
                </a:lnTo>
                <a:lnTo>
                  <a:pt x="32" y="8"/>
                </a:lnTo>
                <a:lnTo>
                  <a:pt x="15" y="0"/>
                </a:lnTo>
                <a:lnTo>
                  <a:pt x="9" y="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7" name="Freeform 33">
            <a:extLst>
              <a:ext uri="{FF2B5EF4-FFF2-40B4-BE49-F238E27FC236}">
                <a16:creationId xmlns:a16="http://schemas.microsoft.com/office/drawing/2014/main" id="{D6F29943-7D4D-4AFE-8869-83D8F536F87C}"/>
              </a:ext>
            </a:extLst>
          </p:cNvPr>
          <p:cNvSpPr>
            <a:spLocks/>
          </p:cNvSpPr>
          <p:nvPr/>
        </p:nvSpPr>
        <p:spPr bwMode="auto">
          <a:xfrm>
            <a:off x="6731000" y="5159375"/>
            <a:ext cx="125413" cy="68263"/>
          </a:xfrm>
          <a:custGeom>
            <a:avLst/>
            <a:gdLst>
              <a:gd name="T0" fmla="*/ 3686358 w 160"/>
              <a:gd name="T1" fmla="*/ 5040349 h 86"/>
              <a:gd name="T2" fmla="*/ 8601764 w 160"/>
              <a:gd name="T3" fmla="*/ 3780659 h 86"/>
              <a:gd name="T4" fmla="*/ 15359957 w 160"/>
              <a:gd name="T5" fmla="*/ 8821008 h 86"/>
              <a:gd name="T6" fmla="*/ 23347195 w 160"/>
              <a:gd name="T7" fmla="*/ 13231117 h 86"/>
              <a:gd name="T8" fmla="*/ 35020011 w 160"/>
              <a:gd name="T9" fmla="*/ 15751291 h 86"/>
              <a:gd name="T10" fmla="*/ 49151700 w 160"/>
              <a:gd name="T11" fmla="*/ 13231117 h 86"/>
              <a:gd name="T12" fmla="*/ 63282616 w 160"/>
              <a:gd name="T13" fmla="*/ 8821008 h 86"/>
              <a:gd name="T14" fmla="*/ 78641784 w 160"/>
              <a:gd name="T15" fmla="*/ 3780659 h 86"/>
              <a:gd name="T16" fmla="*/ 89087115 w 160"/>
              <a:gd name="T17" fmla="*/ 1260484 h 86"/>
              <a:gd name="T18" fmla="*/ 95845306 w 160"/>
              <a:gd name="T19" fmla="*/ 0 h 86"/>
              <a:gd name="T20" fmla="*/ 98302616 w 160"/>
              <a:gd name="T21" fmla="*/ 3780659 h 86"/>
              <a:gd name="T22" fmla="*/ 94616259 w 160"/>
              <a:gd name="T23" fmla="*/ 8821008 h 86"/>
              <a:gd name="T24" fmla="*/ 84171711 w 160"/>
              <a:gd name="T25" fmla="*/ 14490807 h 86"/>
              <a:gd name="T26" fmla="*/ 73727164 w 160"/>
              <a:gd name="T27" fmla="*/ 20791639 h 86"/>
              <a:gd name="T28" fmla="*/ 64510879 w 160"/>
              <a:gd name="T29" fmla="*/ 23942054 h 86"/>
              <a:gd name="T30" fmla="*/ 58367212 w 160"/>
              <a:gd name="T31" fmla="*/ 26462234 h 86"/>
              <a:gd name="T32" fmla="*/ 62053569 w 160"/>
              <a:gd name="T33" fmla="*/ 31502582 h 86"/>
              <a:gd name="T34" fmla="*/ 58367212 w 160"/>
              <a:gd name="T35" fmla="*/ 40953035 h 86"/>
              <a:gd name="T36" fmla="*/ 52837285 w 160"/>
              <a:gd name="T37" fmla="*/ 46623625 h 86"/>
              <a:gd name="T38" fmla="*/ 45465343 w 160"/>
              <a:gd name="T39" fmla="*/ 54184159 h 86"/>
              <a:gd name="T40" fmla="*/ 35020011 w 160"/>
              <a:gd name="T41" fmla="*/ 54184159 h 86"/>
              <a:gd name="T42" fmla="*/ 27033558 w 160"/>
              <a:gd name="T43" fmla="*/ 45993383 h 86"/>
              <a:gd name="T44" fmla="*/ 20889101 w 160"/>
              <a:gd name="T45" fmla="*/ 39693345 h 86"/>
              <a:gd name="T46" fmla="*/ 17817267 w 160"/>
              <a:gd name="T47" fmla="*/ 31502582 h 86"/>
              <a:gd name="T48" fmla="*/ 8601764 w 160"/>
              <a:gd name="T49" fmla="*/ 25201744 h 86"/>
              <a:gd name="T50" fmla="*/ 2457311 w 160"/>
              <a:gd name="T51" fmla="*/ 17010981 h 86"/>
              <a:gd name="T52" fmla="*/ 0 w 160"/>
              <a:gd name="T53" fmla="*/ 10080698 h 86"/>
              <a:gd name="T54" fmla="*/ 3686358 w 160"/>
              <a:gd name="T55" fmla="*/ 5040349 h 86"/>
              <a:gd name="T56" fmla="*/ 3686358 w 160"/>
              <a:gd name="T57" fmla="*/ 5040349 h 8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60"/>
              <a:gd name="T88" fmla="*/ 0 h 86"/>
              <a:gd name="T89" fmla="*/ 160 w 160"/>
              <a:gd name="T90" fmla="*/ 86 h 8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60" h="86">
                <a:moveTo>
                  <a:pt x="6" y="8"/>
                </a:moveTo>
                <a:lnTo>
                  <a:pt x="14" y="6"/>
                </a:lnTo>
                <a:lnTo>
                  <a:pt x="25" y="14"/>
                </a:lnTo>
                <a:lnTo>
                  <a:pt x="38" y="21"/>
                </a:lnTo>
                <a:lnTo>
                  <a:pt x="57" y="25"/>
                </a:lnTo>
                <a:lnTo>
                  <a:pt x="80" y="21"/>
                </a:lnTo>
                <a:lnTo>
                  <a:pt x="103" y="14"/>
                </a:lnTo>
                <a:lnTo>
                  <a:pt x="128" y="6"/>
                </a:lnTo>
                <a:lnTo>
                  <a:pt x="145" y="2"/>
                </a:lnTo>
                <a:lnTo>
                  <a:pt x="156" y="0"/>
                </a:lnTo>
                <a:lnTo>
                  <a:pt x="160" y="6"/>
                </a:lnTo>
                <a:lnTo>
                  <a:pt x="154" y="14"/>
                </a:lnTo>
                <a:lnTo>
                  <a:pt x="137" y="23"/>
                </a:lnTo>
                <a:lnTo>
                  <a:pt x="120" y="33"/>
                </a:lnTo>
                <a:lnTo>
                  <a:pt x="105" y="38"/>
                </a:lnTo>
                <a:lnTo>
                  <a:pt x="95" y="42"/>
                </a:lnTo>
                <a:lnTo>
                  <a:pt x="101" y="50"/>
                </a:lnTo>
                <a:lnTo>
                  <a:pt x="95" y="65"/>
                </a:lnTo>
                <a:lnTo>
                  <a:pt x="86" y="74"/>
                </a:lnTo>
                <a:lnTo>
                  <a:pt x="74" y="86"/>
                </a:lnTo>
                <a:lnTo>
                  <a:pt x="57" y="86"/>
                </a:lnTo>
                <a:lnTo>
                  <a:pt x="44" y="73"/>
                </a:lnTo>
                <a:lnTo>
                  <a:pt x="34" y="63"/>
                </a:lnTo>
                <a:lnTo>
                  <a:pt x="29" y="50"/>
                </a:lnTo>
                <a:lnTo>
                  <a:pt x="14" y="40"/>
                </a:lnTo>
                <a:lnTo>
                  <a:pt x="4" y="27"/>
                </a:lnTo>
                <a:lnTo>
                  <a:pt x="0" y="16"/>
                </a:lnTo>
                <a:lnTo>
                  <a:pt x="6" y="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8" name="Freeform 34">
            <a:extLst>
              <a:ext uri="{FF2B5EF4-FFF2-40B4-BE49-F238E27FC236}">
                <a16:creationId xmlns:a16="http://schemas.microsoft.com/office/drawing/2014/main" id="{EFDA7FBA-C319-4206-A526-334B33390115}"/>
              </a:ext>
            </a:extLst>
          </p:cNvPr>
          <p:cNvSpPr>
            <a:spLocks/>
          </p:cNvSpPr>
          <p:nvPr/>
        </p:nvSpPr>
        <p:spPr bwMode="auto">
          <a:xfrm>
            <a:off x="6618288" y="5162550"/>
            <a:ext cx="38100" cy="36513"/>
          </a:xfrm>
          <a:custGeom>
            <a:avLst/>
            <a:gdLst>
              <a:gd name="T0" fmla="*/ 24970900 w 47"/>
              <a:gd name="T1" fmla="*/ 28982593 h 46"/>
              <a:gd name="T2" fmla="*/ 19713913 w 47"/>
              <a:gd name="T3" fmla="*/ 20161526 h 46"/>
              <a:gd name="T4" fmla="*/ 11171406 w 47"/>
              <a:gd name="T5" fmla="*/ 13231202 h 46"/>
              <a:gd name="T6" fmla="*/ 4599562 w 47"/>
              <a:gd name="T7" fmla="*/ 8190819 h 46"/>
              <a:gd name="T8" fmla="*/ 0 w 47"/>
              <a:gd name="T9" fmla="*/ 3780683 h 46"/>
              <a:gd name="T10" fmla="*/ 4599562 w 47"/>
              <a:gd name="T11" fmla="*/ 0 h 46"/>
              <a:gd name="T12" fmla="*/ 13799498 w 47"/>
              <a:gd name="T13" fmla="*/ 2520191 h 46"/>
              <a:gd name="T14" fmla="*/ 22342812 w 47"/>
              <a:gd name="T15" fmla="*/ 7560573 h 46"/>
              <a:gd name="T16" fmla="*/ 28256423 w 47"/>
              <a:gd name="T17" fmla="*/ 14491694 h 46"/>
              <a:gd name="T18" fmla="*/ 30885322 w 47"/>
              <a:gd name="T19" fmla="*/ 20161526 h 46"/>
              <a:gd name="T20" fmla="*/ 24970900 w 47"/>
              <a:gd name="T21" fmla="*/ 28982593 h 46"/>
              <a:gd name="T22" fmla="*/ 24970900 w 47"/>
              <a:gd name="T23" fmla="*/ 28982593 h 4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7"/>
              <a:gd name="T37" fmla="*/ 0 h 46"/>
              <a:gd name="T38" fmla="*/ 47 w 47"/>
              <a:gd name="T39" fmla="*/ 46 h 4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7" h="46">
                <a:moveTo>
                  <a:pt x="38" y="46"/>
                </a:moveTo>
                <a:lnTo>
                  <a:pt x="30" y="32"/>
                </a:lnTo>
                <a:lnTo>
                  <a:pt x="17" y="21"/>
                </a:lnTo>
                <a:lnTo>
                  <a:pt x="7" y="13"/>
                </a:lnTo>
                <a:lnTo>
                  <a:pt x="0" y="6"/>
                </a:lnTo>
                <a:lnTo>
                  <a:pt x="7" y="0"/>
                </a:lnTo>
                <a:lnTo>
                  <a:pt x="21" y="4"/>
                </a:lnTo>
                <a:lnTo>
                  <a:pt x="34" y="12"/>
                </a:lnTo>
                <a:lnTo>
                  <a:pt x="43" y="23"/>
                </a:lnTo>
                <a:lnTo>
                  <a:pt x="47" y="32"/>
                </a:lnTo>
                <a:lnTo>
                  <a:pt x="38" y="4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9" name="Freeform 35">
            <a:extLst>
              <a:ext uri="{FF2B5EF4-FFF2-40B4-BE49-F238E27FC236}">
                <a16:creationId xmlns:a16="http://schemas.microsoft.com/office/drawing/2014/main" id="{9EC104AD-28D9-468C-84CC-72642BB854E8}"/>
              </a:ext>
            </a:extLst>
          </p:cNvPr>
          <p:cNvSpPr>
            <a:spLocks/>
          </p:cNvSpPr>
          <p:nvPr/>
        </p:nvSpPr>
        <p:spPr bwMode="auto">
          <a:xfrm>
            <a:off x="6540500" y="4973638"/>
            <a:ext cx="115888" cy="211137"/>
          </a:xfrm>
          <a:custGeom>
            <a:avLst/>
            <a:gdLst>
              <a:gd name="T0" fmla="*/ 78755413 w 146"/>
              <a:gd name="T1" fmla="*/ 160029122 h 266"/>
              <a:gd name="T2" fmla="*/ 76235247 w 146"/>
              <a:gd name="T3" fmla="*/ 141128401 h 266"/>
              <a:gd name="T4" fmla="*/ 76235247 w 146"/>
              <a:gd name="T5" fmla="*/ 118447059 h 266"/>
              <a:gd name="T6" fmla="*/ 74345321 w 146"/>
              <a:gd name="T7" fmla="*/ 98915283 h 266"/>
              <a:gd name="T8" fmla="*/ 70564675 w 146"/>
              <a:gd name="T9" fmla="*/ 85054859 h 266"/>
              <a:gd name="T10" fmla="*/ 65524343 w 146"/>
              <a:gd name="T11" fmla="*/ 76234734 h 266"/>
              <a:gd name="T12" fmla="*/ 56073918 w 146"/>
              <a:gd name="T13" fmla="*/ 66783580 h 266"/>
              <a:gd name="T14" fmla="*/ 44103315 w 146"/>
              <a:gd name="T15" fmla="*/ 60483604 h 266"/>
              <a:gd name="T16" fmla="*/ 29611765 w 146"/>
              <a:gd name="T17" fmla="*/ 51033231 h 266"/>
              <a:gd name="T18" fmla="*/ 20161335 w 146"/>
              <a:gd name="T19" fmla="*/ 45362697 h 266"/>
              <a:gd name="T20" fmla="*/ 14490763 w 146"/>
              <a:gd name="T21" fmla="*/ 41582076 h 266"/>
              <a:gd name="T22" fmla="*/ 14490763 w 146"/>
              <a:gd name="T23" fmla="*/ 15120901 h 266"/>
              <a:gd name="T24" fmla="*/ 6930261 w 146"/>
              <a:gd name="T25" fmla="*/ 10710835 h 266"/>
              <a:gd name="T26" fmla="*/ 2520167 w 146"/>
              <a:gd name="T27" fmla="*/ 6930215 h 266"/>
              <a:gd name="T28" fmla="*/ 0 w 146"/>
              <a:gd name="T29" fmla="*/ 630236 h 266"/>
              <a:gd name="T30" fmla="*/ 16381483 w 146"/>
              <a:gd name="T31" fmla="*/ 0 h 266"/>
              <a:gd name="T32" fmla="*/ 32131931 w 146"/>
              <a:gd name="T33" fmla="*/ 12600749 h 266"/>
              <a:gd name="T34" fmla="*/ 39062983 w 146"/>
              <a:gd name="T35" fmla="*/ 15120901 h 266"/>
              <a:gd name="T36" fmla="*/ 42842836 w 146"/>
              <a:gd name="T37" fmla="*/ 12600749 h 266"/>
              <a:gd name="T38" fmla="*/ 46623482 w 146"/>
              <a:gd name="T39" fmla="*/ 10710835 h 266"/>
              <a:gd name="T40" fmla="*/ 45363002 w 146"/>
              <a:gd name="T41" fmla="*/ 5670536 h 266"/>
              <a:gd name="T42" fmla="*/ 61114250 w 146"/>
              <a:gd name="T43" fmla="*/ 5670536 h 266"/>
              <a:gd name="T44" fmla="*/ 69304989 w 146"/>
              <a:gd name="T45" fmla="*/ 10710835 h 266"/>
              <a:gd name="T46" fmla="*/ 70564675 w 146"/>
              <a:gd name="T47" fmla="*/ 20161199 h 266"/>
              <a:gd name="T48" fmla="*/ 76235247 w 146"/>
              <a:gd name="T49" fmla="*/ 39061927 h 266"/>
              <a:gd name="T50" fmla="*/ 82536059 w 146"/>
              <a:gd name="T51" fmla="*/ 59853368 h 266"/>
              <a:gd name="T52" fmla="*/ 87576391 w 146"/>
              <a:gd name="T53" fmla="*/ 74974263 h 266"/>
              <a:gd name="T54" fmla="*/ 87576391 w 146"/>
              <a:gd name="T55" fmla="*/ 85054859 h 266"/>
              <a:gd name="T56" fmla="*/ 88205837 w 146"/>
              <a:gd name="T57" fmla="*/ 97025369 h 266"/>
              <a:gd name="T58" fmla="*/ 90726003 w 146"/>
              <a:gd name="T59" fmla="*/ 109626140 h 266"/>
              <a:gd name="T60" fmla="*/ 91986483 w 146"/>
              <a:gd name="T61" fmla="*/ 126636948 h 266"/>
              <a:gd name="T62" fmla="*/ 90726003 w 146"/>
              <a:gd name="T63" fmla="*/ 141128401 h 266"/>
              <a:gd name="T64" fmla="*/ 86315911 w 146"/>
              <a:gd name="T65" fmla="*/ 149318290 h 266"/>
              <a:gd name="T66" fmla="*/ 86315911 w 146"/>
              <a:gd name="T67" fmla="*/ 167589570 h 266"/>
              <a:gd name="T68" fmla="*/ 78755413 w 146"/>
              <a:gd name="T69" fmla="*/ 160029122 h 266"/>
              <a:gd name="T70" fmla="*/ 78755413 w 146"/>
              <a:gd name="T71" fmla="*/ 160029122 h 26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146"/>
              <a:gd name="T109" fmla="*/ 0 h 266"/>
              <a:gd name="T110" fmla="*/ 146 w 146"/>
              <a:gd name="T111" fmla="*/ 266 h 26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146" h="266">
                <a:moveTo>
                  <a:pt x="125" y="254"/>
                </a:moveTo>
                <a:lnTo>
                  <a:pt x="121" y="224"/>
                </a:lnTo>
                <a:lnTo>
                  <a:pt x="121" y="188"/>
                </a:lnTo>
                <a:lnTo>
                  <a:pt x="118" y="157"/>
                </a:lnTo>
                <a:lnTo>
                  <a:pt x="112" y="135"/>
                </a:lnTo>
                <a:lnTo>
                  <a:pt x="104" y="121"/>
                </a:lnTo>
                <a:lnTo>
                  <a:pt x="89" y="106"/>
                </a:lnTo>
                <a:lnTo>
                  <a:pt x="70" y="96"/>
                </a:lnTo>
                <a:lnTo>
                  <a:pt x="47" y="81"/>
                </a:lnTo>
                <a:lnTo>
                  <a:pt x="32" y="72"/>
                </a:lnTo>
                <a:lnTo>
                  <a:pt x="23" y="66"/>
                </a:lnTo>
                <a:lnTo>
                  <a:pt x="23" y="24"/>
                </a:lnTo>
                <a:lnTo>
                  <a:pt x="11" y="17"/>
                </a:lnTo>
                <a:lnTo>
                  <a:pt x="4" y="11"/>
                </a:lnTo>
                <a:lnTo>
                  <a:pt x="0" y="1"/>
                </a:lnTo>
                <a:lnTo>
                  <a:pt x="26" y="0"/>
                </a:lnTo>
                <a:lnTo>
                  <a:pt x="51" y="20"/>
                </a:lnTo>
                <a:lnTo>
                  <a:pt x="62" y="24"/>
                </a:lnTo>
                <a:lnTo>
                  <a:pt x="68" y="20"/>
                </a:lnTo>
                <a:lnTo>
                  <a:pt x="74" y="17"/>
                </a:lnTo>
                <a:lnTo>
                  <a:pt x="72" y="9"/>
                </a:lnTo>
                <a:lnTo>
                  <a:pt x="97" y="9"/>
                </a:lnTo>
                <a:lnTo>
                  <a:pt x="110" y="17"/>
                </a:lnTo>
                <a:lnTo>
                  <a:pt x="112" y="32"/>
                </a:lnTo>
                <a:lnTo>
                  <a:pt x="121" y="62"/>
                </a:lnTo>
                <a:lnTo>
                  <a:pt x="131" y="95"/>
                </a:lnTo>
                <a:lnTo>
                  <a:pt x="139" y="119"/>
                </a:lnTo>
                <a:lnTo>
                  <a:pt x="139" y="135"/>
                </a:lnTo>
                <a:lnTo>
                  <a:pt x="140" y="154"/>
                </a:lnTo>
                <a:lnTo>
                  <a:pt x="144" y="174"/>
                </a:lnTo>
                <a:lnTo>
                  <a:pt x="146" y="201"/>
                </a:lnTo>
                <a:lnTo>
                  <a:pt x="144" y="224"/>
                </a:lnTo>
                <a:lnTo>
                  <a:pt x="137" y="237"/>
                </a:lnTo>
                <a:lnTo>
                  <a:pt x="137" y="266"/>
                </a:lnTo>
                <a:lnTo>
                  <a:pt x="125" y="2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80" name="Freeform 36">
            <a:extLst>
              <a:ext uri="{FF2B5EF4-FFF2-40B4-BE49-F238E27FC236}">
                <a16:creationId xmlns:a16="http://schemas.microsoft.com/office/drawing/2014/main" id="{A703AF8B-7EB5-43F9-BAD9-36131D824AB3}"/>
              </a:ext>
            </a:extLst>
          </p:cNvPr>
          <p:cNvSpPr>
            <a:spLocks/>
          </p:cNvSpPr>
          <p:nvPr/>
        </p:nvSpPr>
        <p:spPr bwMode="auto">
          <a:xfrm>
            <a:off x="6618288" y="5265738"/>
            <a:ext cx="42862" cy="60325"/>
          </a:xfrm>
          <a:custGeom>
            <a:avLst/>
            <a:gdLst>
              <a:gd name="T0" fmla="*/ 12426745 w 53"/>
              <a:gd name="T1" fmla="*/ 0 h 76"/>
              <a:gd name="T2" fmla="*/ 12426745 w 53"/>
              <a:gd name="T3" fmla="*/ 10710861 h 76"/>
              <a:gd name="T4" fmla="*/ 9810546 w 53"/>
              <a:gd name="T5" fmla="*/ 18271330 h 76"/>
              <a:gd name="T6" fmla="*/ 4578147 w 53"/>
              <a:gd name="T7" fmla="*/ 23311641 h 76"/>
              <a:gd name="T8" fmla="*/ 0 w 53"/>
              <a:gd name="T9" fmla="*/ 27721720 h 76"/>
              <a:gd name="T10" fmla="*/ 0 w 53"/>
              <a:gd name="T11" fmla="*/ 32762030 h 76"/>
              <a:gd name="T12" fmla="*/ 5885842 w 53"/>
              <a:gd name="T13" fmla="*/ 38432578 h 76"/>
              <a:gd name="T14" fmla="*/ 14388695 w 53"/>
              <a:gd name="T15" fmla="*/ 44732569 h 76"/>
              <a:gd name="T16" fmla="*/ 20928787 w 53"/>
              <a:gd name="T17" fmla="*/ 47882962 h 76"/>
              <a:gd name="T18" fmla="*/ 26161184 w 53"/>
              <a:gd name="T19" fmla="*/ 45993044 h 76"/>
              <a:gd name="T20" fmla="*/ 34663230 w 53"/>
              <a:gd name="T21" fmla="*/ 44732569 h 76"/>
              <a:gd name="T22" fmla="*/ 28123138 w 53"/>
              <a:gd name="T23" fmla="*/ 23311641 h 76"/>
              <a:gd name="T24" fmla="*/ 23544986 w 53"/>
              <a:gd name="T25" fmla="*/ 31501556 h 76"/>
              <a:gd name="T26" fmla="*/ 18312588 w 53"/>
              <a:gd name="T27" fmla="*/ 34021711 h 76"/>
              <a:gd name="T28" fmla="*/ 11118241 w 53"/>
              <a:gd name="T29" fmla="*/ 28981401 h 76"/>
              <a:gd name="T30" fmla="*/ 19621092 w 53"/>
              <a:gd name="T31" fmla="*/ 20791485 h 76"/>
              <a:gd name="T32" fmla="*/ 24852681 w 53"/>
              <a:gd name="T33" fmla="*/ 7560469 h 76"/>
              <a:gd name="T34" fmla="*/ 12426745 w 53"/>
              <a:gd name="T35" fmla="*/ 0 h 76"/>
              <a:gd name="T36" fmla="*/ 12426745 w 53"/>
              <a:gd name="T37" fmla="*/ 0 h 7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53"/>
              <a:gd name="T58" fmla="*/ 0 h 76"/>
              <a:gd name="T59" fmla="*/ 53 w 53"/>
              <a:gd name="T60" fmla="*/ 76 h 7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53" h="76">
                <a:moveTo>
                  <a:pt x="19" y="0"/>
                </a:moveTo>
                <a:lnTo>
                  <a:pt x="19" y="17"/>
                </a:lnTo>
                <a:lnTo>
                  <a:pt x="15" y="29"/>
                </a:lnTo>
                <a:lnTo>
                  <a:pt x="7" y="37"/>
                </a:lnTo>
                <a:lnTo>
                  <a:pt x="0" y="44"/>
                </a:lnTo>
                <a:lnTo>
                  <a:pt x="0" y="52"/>
                </a:lnTo>
                <a:lnTo>
                  <a:pt x="9" y="61"/>
                </a:lnTo>
                <a:lnTo>
                  <a:pt x="22" y="71"/>
                </a:lnTo>
                <a:lnTo>
                  <a:pt x="32" y="76"/>
                </a:lnTo>
                <a:lnTo>
                  <a:pt x="40" y="73"/>
                </a:lnTo>
                <a:lnTo>
                  <a:pt x="53" y="71"/>
                </a:lnTo>
                <a:lnTo>
                  <a:pt x="43" y="37"/>
                </a:lnTo>
                <a:lnTo>
                  <a:pt x="36" y="50"/>
                </a:lnTo>
                <a:lnTo>
                  <a:pt x="28" y="54"/>
                </a:lnTo>
                <a:lnTo>
                  <a:pt x="17" y="46"/>
                </a:lnTo>
                <a:lnTo>
                  <a:pt x="30" y="33"/>
                </a:lnTo>
                <a:lnTo>
                  <a:pt x="38" y="12"/>
                </a:lnTo>
                <a:lnTo>
                  <a:pt x="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81" name="Freeform 37">
            <a:extLst>
              <a:ext uri="{FF2B5EF4-FFF2-40B4-BE49-F238E27FC236}">
                <a16:creationId xmlns:a16="http://schemas.microsoft.com/office/drawing/2014/main" id="{AB329203-2178-43F5-985E-C65CB1BCF453}"/>
              </a:ext>
            </a:extLst>
          </p:cNvPr>
          <p:cNvSpPr>
            <a:spLocks/>
          </p:cNvSpPr>
          <p:nvPr/>
        </p:nvSpPr>
        <p:spPr bwMode="auto">
          <a:xfrm>
            <a:off x="6705600" y="5240338"/>
            <a:ext cx="139700" cy="88900"/>
          </a:xfrm>
          <a:custGeom>
            <a:avLst/>
            <a:gdLst>
              <a:gd name="T0" fmla="*/ 0 w 175"/>
              <a:gd name="T1" fmla="*/ 62049783 h 110"/>
              <a:gd name="T2" fmla="*/ 4460821 w 175"/>
              <a:gd name="T3" fmla="*/ 59437741 h 110"/>
              <a:gd name="T4" fmla="*/ 9558673 w 175"/>
              <a:gd name="T5" fmla="*/ 60743762 h 110"/>
              <a:gd name="T6" fmla="*/ 22941133 w 175"/>
              <a:gd name="T7" fmla="*/ 47027291 h 110"/>
              <a:gd name="T8" fmla="*/ 37598458 w 175"/>
              <a:gd name="T9" fmla="*/ 37229706 h 110"/>
              <a:gd name="T10" fmla="*/ 48431990 w 175"/>
              <a:gd name="T11" fmla="*/ 27432929 h 110"/>
              <a:gd name="T12" fmla="*/ 60539598 w 175"/>
              <a:gd name="T13" fmla="*/ 16329315 h 110"/>
              <a:gd name="T14" fmla="*/ 72647991 w 175"/>
              <a:gd name="T15" fmla="*/ 7184738 h 110"/>
              <a:gd name="T16" fmla="*/ 83480724 w 175"/>
              <a:gd name="T17" fmla="*/ 5224896 h 110"/>
              <a:gd name="T18" fmla="*/ 90491267 w 175"/>
              <a:gd name="T19" fmla="*/ 3918874 h 110"/>
              <a:gd name="T20" fmla="*/ 98138043 w 175"/>
              <a:gd name="T21" fmla="*/ 0 h 110"/>
              <a:gd name="T22" fmla="*/ 105147813 w 175"/>
              <a:gd name="T23" fmla="*/ 0 h 110"/>
              <a:gd name="T24" fmla="*/ 111520525 w 175"/>
              <a:gd name="T25" fmla="*/ 5878714 h 110"/>
              <a:gd name="T26" fmla="*/ 111520525 w 175"/>
              <a:gd name="T27" fmla="*/ 13716464 h 110"/>
              <a:gd name="T28" fmla="*/ 106422674 w 175"/>
              <a:gd name="T29" fmla="*/ 18288348 h 110"/>
              <a:gd name="T30" fmla="*/ 100686969 w 175"/>
              <a:gd name="T31" fmla="*/ 24820071 h 110"/>
              <a:gd name="T32" fmla="*/ 98138043 w 175"/>
              <a:gd name="T33" fmla="*/ 30698790 h 110"/>
              <a:gd name="T34" fmla="*/ 96863181 w 175"/>
              <a:gd name="T35" fmla="*/ 42455408 h 110"/>
              <a:gd name="T36" fmla="*/ 91765331 w 175"/>
              <a:gd name="T37" fmla="*/ 48333313 h 110"/>
              <a:gd name="T38" fmla="*/ 84755586 w 175"/>
              <a:gd name="T39" fmla="*/ 47027291 h 110"/>
              <a:gd name="T40" fmla="*/ 79657735 w 175"/>
              <a:gd name="T41" fmla="*/ 43761430 h 110"/>
              <a:gd name="T42" fmla="*/ 78382874 w 175"/>
              <a:gd name="T43" fmla="*/ 27432929 h 110"/>
              <a:gd name="T44" fmla="*/ 73922055 w 175"/>
              <a:gd name="T45" fmla="*/ 27432929 h 110"/>
              <a:gd name="T46" fmla="*/ 63088523 w 175"/>
              <a:gd name="T47" fmla="*/ 35923684 h 110"/>
              <a:gd name="T48" fmla="*/ 48431990 w 175"/>
              <a:gd name="T49" fmla="*/ 47027291 h 110"/>
              <a:gd name="T50" fmla="*/ 33774671 w 175"/>
              <a:gd name="T51" fmla="*/ 56171879 h 110"/>
              <a:gd name="T52" fmla="*/ 17843282 w 175"/>
              <a:gd name="T53" fmla="*/ 67275486 h 110"/>
              <a:gd name="T54" fmla="*/ 9558673 w 175"/>
              <a:gd name="T55" fmla="*/ 71847369 h 110"/>
              <a:gd name="T56" fmla="*/ 3823789 w 175"/>
              <a:gd name="T57" fmla="*/ 67275486 h 110"/>
              <a:gd name="T58" fmla="*/ 0 w 175"/>
              <a:gd name="T59" fmla="*/ 62049783 h 110"/>
              <a:gd name="T60" fmla="*/ 0 w 175"/>
              <a:gd name="T61" fmla="*/ 62049783 h 11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175"/>
              <a:gd name="T94" fmla="*/ 0 h 110"/>
              <a:gd name="T95" fmla="*/ 175 w 175"/>
              <a:gd name="T96" fmla="*/ 110 h 110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175" h="110">
                <a:moveTo>
                  <a:pt x="0" y="95"/>
                </a:moveTo>
                <a:lnTo>
                  <a:pt x="7" y="91"/>
                </a:lnTo>
                <a:lnTo>
                  <a:pt x="15" y="93"/>
                </a:lnTo>
                <a:lnTo>
                  <a:pt x="36" y="72"/>
                </a:lnTo>
                <a:lnTo>
                  <a:pt x="59" y="57"/>
                </a:lnTo>
                <a:lnTo>
                  <a:pt x="76" y="42"/>
                </a:lnTo>
                <a:lnTo>
                  <a:pt x="95" y="25"/>
                </a:lnTo>
                <a:lnTo>
                  <a:pt x="114" y="11"/>
                </a:lnTo>
                <a:lnTo>
                  <a:pt x="131" y="8"/>
                </a:lnTo>
                <a:lnTo>
                  <a:pt x="142" y="6"/>
                </a:lnTo>
                <a:lnTo>
                  <a:pt x="154" y="0"/>
                </a:lnTo>
                <a:lnTo>
                  <a:pt x="165" y="0"/>
                </a:lnTo>
                <a:lnTo>
                  <a:pt x="175" y="9"/>
                </a:lnTo>
                <a:lnTo>
                  <a:pt x="175" y="21"/>
                </a:lnTo>
                <a:lnTo>
                  <a:pt x="167" y="28"/>
                </a:lnTo>
                <a:lnTo>
                  <a:pt x="158" y="38"/>
                </a:lnTo>
                <a:lnTo>
                  <a:pt x="154" y="47"/>
                </a:lnTo>
                <a:lnTo>
                  <a:pt x="152" y="65"/>
                </a:lnTo>
                <a:lnTo>
                  <a:pt x="144" y="74"/>
                </a:lnTo>
                <a:lnTo>
                  <a:pt x="133" y="72"/>
                </a:lnTo>
                <a:lnTo>
                  <a:pt x="125" y="67"/>
                </a:lnTo>
                <a:lnTo>
                  <a:pt x="123" y="42"/>
                </a:lnTo>
                <a:lnTo>
                  <a:pt x="116" y="42"/>
                </a:lnTo>
                <a:lnTo>
                  <a:pt x="99" y="55"/>
                </a:lnTo>
                <a:lnTo>
                  <a:pt x="76" y="72"/>
                </a:lnTo>
                <a:lnTo>
                  <a:pt x="53" y="86"/>
                </a:lnTo>
                <a:lnTo>
                  <a:pt x="28" y="103"/>
                </a:lnTo>
                <a:lnTo>
                  <a:pt x="15" y="110"/>
                </a:lnTo>
                <a:lnTo>
                  <a:pt x="6" y="103"/>
                </a:lnTo>
                <a:lnTo>
                  <a:pt x="0" y="9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82" name="Freeform 38">
            <a:extLst>
              <a:ext uri="{FF2B5EF4-FFF2-40B4-BE49-F238E27FC236}">
                <a16:creationId xmlns:a16="http://schemas.microsoft.com/office/drawing/2014/main" id="{81099E16-3FE6-4B5D-97CE-30E8F9047665}"/>
              </a:ext>
            </a:extLst>
          </p:cNvPr>
          <p:cNvSpPr>
            <a:spLocks/>
          </p:cNvSpPr>
          <p:nvPr/>
        </p:nvSpPr>
        <p:spPr bwMode="auto">
          <a:xfrm>
            <a:off x="6742113" y="5313363"/>
            <a:ext cx="90487" cy="49212"/>
          </a:xfrm>
          <a:custGeom>
            <a:avLst/>
            <a:gdLst>
              <a:gd name="T0" fmla="*/ 3779817 w 114"/>
              <a:gd name="T1" fmla="*/ 21478215 h 61"/>
              <a:gd name="T2" fmla="*/ 17010764 w 114"/>
              <a:gd name="T3" fmla="*/ 26033955 h 61"/>
              <a:gd name="T4" fmla="*/ 28981245 w 114"/>
              <a:gd name="T5" fmla="*/ 32542851 h 61"/>
              <a:gd name="T6" fmla="*/ 35912229 w 114"/>
              <a:gd name="T7" fmla="*/ 35796490 h 61"/>
              <a:gd name="T8" fmla="*/ 43471861 w 114"/>
              <a:gd name="T9" fmla="*/ 38399885 h 61"/>
              <a:gd name="T10" fmla="*/ 50402845 w 114"/>
              <a:gd name="T11" fmla="*/ 39701985 h 61"/>
              <a:gd name="T12" fmla="*/ 56702815 w 114"/>
              <a:gd name="T13" fmla="*/ 33844145 h 61"/>
              <a:gd name="T14" fmla="*/ 63633006 w 114"/>
              <a:gd name="T15" fmla="*/ 32542851 h 61"/>
              <a:gd name="T16" fmla="*/ 68673289 w 114"/>
              <a:gd name="T17" fmla="*/ 23430560 h 61"/>
              <a:gd name="T18" fmla="*/ 71823665 w 114"/>
              <a:gd name="T19" fmla="*/ 13668031 h 61"/>
              <a:gd name="T20" fmla="*/ 71823665 w 114"/>
              <a:gd name="T21" fmla="*/ 6508892 h 61"/>
              <a:gd name="T22" fmla="*/ 64893474 w 114"/>
              <a:gd name="T23" fmla="*/ 1302101 h 61"/>
              <a:gd name="T24" fmla="*/ 59222957 w 114"/>
              <a:gd name="T25" fmla="*/ 0 h 61"/>
              <a:gd name="T26" fmla="*/ 51662519 w 114"/>
              <a:gd name="T27" fmla="*/ 6508892 h 61"/>
              <a:gd name="T28" fmla="*/ 43471861 w 114"/>
              <a:gd name="T29" fmla="*/ 7810188 h 61"/>
              <a:gd name="T30" fmla="*/ 28981245 w 114"/>
              <a:gd name="T31" fmla="*/ 7810188 h 61"/>
              <a:gd name="T32" fmla="*/ 18271232 w 114"/>
              <a:gd name="T33" fmla="*/ 6508892 h 61"/>
              <a:gd name="T34" fmla="*/ 5040285 w 114"/>
              <a:gd name="T35" fmla="*/ 5206791 h 61"/>
              <a:gd name="T36" fmla="*/ 0 w 114"/>
              <a:gd name="T37" fmla="*/ 6508892 h 61"/>
              <a:gd name="T38" fmla="*/ 0 w 114"/>
              <a:gd name="T39" fmla="*/ 12365927 h 61"/>
              <a:gd name="T40" fmla="*/ 3779817 w 114"/>
              <a:gd name="T41" fmla="*/ 21478215 h 61"/>
              <a:gd name="T42" fmla="*/ 3779817 w 114"/>
              <a:gd name="T43" fmla="*/ 21478215 h 6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14"/>
              <a:gd name="T67" fmla="*/ 0 h 61"/>
              <a:gd name="T68" fmla="*/ 114 w 114"/>
              <a:gd name="T69" fmla="*/ 61 h 61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14" h="61">
                <a:moveTo>
                  <a:pt x="6" y="33"/>
                </a:moveTo>
                <a:lnTo>
                  <a:pt x="27" y="40"/>
                </a:lnTo>
                <a:lnTo>
                  <a:pt x="46" y="50"/>
                </a:lnTo>
                <a:lnTo>
                  <a:pt x="57" y="55"/>
                </a:lnTo>
                <a:lnTo>
                  <a:pt x="69" y="59"/>
                </a:lnTo>
                <a:lnTo>
                  <a:pt x="80" y="61"/>
                </a:lnTo>
                <a:lnTo>
                  <a:pt x="90" y="52"/>
                </a:lnTo>
                <a:lnTo>
                  <a:pt x="101" y="50"/>
                </a:lnTo>
                <a:lnTo>
                  <a:pt x="109" y="36"/>
                </a:lnTo>
                <a:lnTo>
                  <a:pt x="114" y="21"/>
                </a:lnTo>
                <a:lnTo>
                  <a:pt x="114" y="10"/>
                </a:lnTo>
                <a:lnTo>
                  <a:pt x="103" y="2"/>
                </a:lnTo>
                <a:lnTo>
                  <a:pt x="94" y="0"/>
                </a:lnTo>
                <a:lnTo>
                  <a:pt x="82" y="10"/>
                </a:lnTo>
                <a:lnTo>
                  <a:pt x="69" y="12"/>
                </a:lnTo>
                <a:lnTo>
                  <a:pt x="46" y="12"/>
                </a:lnTo>
                <a:lnTo>
                  <a:pt x="29" y="10"/>
                </a:lnTo>
                <a:lnTo>
                  <a:pt x="8" y="8"/>
                </a:lnTo>
                <a:lnTo>
                  <a:pt x="0" y="10"/>
                </a:lnTo>
                <a:lnTo>
                  <a:pt x="0" y="19"/>
                </a:lnTo>
                <a:lnTo>
                  <a:pt x="6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83" name="Freeform 39">
            <a:extLst>
              <a:ext uri="{FF2B5EF4-FFF2-40B4-BE49-F238E27FC236}">
                <a16:creationId xmlns:a16="http://schemas.microsoft.com/office/drawing/2014/main" id="{60CD35F0-01F5-4AF5-AFBB-E3E4589C83DA}"/>
              </a:ext>
            </a:extLst>
          </p:cNvPr>
          <p:cNvSpPr>
            <a:spLocks/>
          </p:cNvSpPr>
          <p:nvPr/>
        </p:nvSpPr>
        <p:spPr bwMode="auto">
          <a:xfrm>
            <a:off x="6594475" y="5137150"/>
            <a:ext cx="52388" cy="139700"/>
          </a:xfrm>
          <a:custGeom>
            <a:avLst/>
            <a:gdLst>
              <a:gd name="T0" fmla="*/ 37294778 w 67"/>
              <a:gd name="T1" fmla="*/ 2491711 h 177"/>
              <a:gd name="T2" fmla="*/ 28123754 w 67"/>
              <a:gd name="T3" fmla="*/ 0 h 177"/>
              <a:gd name="T4" fmla="*/ 18952725 w 67"/>
              <a:gd name="T5" fmla="*/ 0 h 177"/>
              <a:gd name="T6" fmla="*/ 10393152 w 67"/>
              <a:gd name="T7" fmla="*/ 1246250 h 177"/>
              <a:gd name="T8" fmla="*/ 3667942 w 67"/>
              <a:gd name="T9" fmla="*/ 3737962 h 177"/>
              <a:gd name="T10" fmla="*/ 1222908 w 67"/>
              <a:gd name="T11" fmla="*/ 8097865 h 177"/>
              <a:gd name="T12" fmla="*/ 0 w 67"/>
              <a:gd name="T13" fmla="*/ 16196519 h 177"/>
              <a:gd name="T14" fmla="*/ 0 w 67"/>
              <a:gd name="T15" fmla="*/ 30524057 h 177"/>
              <a:gd name="T16" fmla="*/ 1222908 w 67"/>
              <a:gd name="T17" fmla="*/ 41114418 h 177"/>
              <a:gd name="T18" fmla="*/ 4890849 w 67"/>
              <a:gd name="T19" fmla="*/ 51703991 h 177"/>
              <a:gd name="T20" fmla="*/ 10393152 w 67"/>
              <a:gd name="T21" fmla="*/ 62917094 h 177"/>
              <a:gd name="T22" fmla="*/ 15284785 w 67"/>
              <a:gd name="T23" fmla="*/ 74752916 h 177"/>
              <a:gd name="T24" fmla="*/ 23232901 w 67"/>
              <a:gd name="T25" fmla="*/ 84097028 h 177"/>
              <a:gd name="T26" fmla="*/ 30569569 w 67"/>
              <a:gd name="T27" fmla="*/ 92194889 h 177"/>
              <a:gd name="T28" fmla="*/ 34848963 w 67"/>
              <a:gd name="T29" fmla="*/ 99047291 h 177"/>
              <a:gd name="T30" fmla="*/ 37294778 w 67"/>
              <a:gd name="T31" fmla="*/ 110260407 h 177"/>
              <a:gd name="T32" fmla="*/ 40962718 w 67"/>
              <a:gd name="T33" fmla="*/ 104030736 h 177"/>
              <a:gd name="T34" fmla="*/ 40962718 w 67"/>
              <a:gd name="T35" fmla="*/ 93441139 h 177"/>
              <a:gd name="T36" fmla="*/ 37294778 w 67"/>
              <a:gd name="T37" fmla="*/ 82850778 h 177"/>
              <a:gd name="T38" fmla="*/ 32403148 w 67"/>
              <a:gd name="T39" fmla="*/ 69769496 h 177"/>
              <a:gd name="T40" fmla="*/ 23232901 w 67"/>
              <a:gd name="T41" fmla="*/ 55441963 h 177"/>
              <a:gd name="T42" fmla="*/ 18952725 w 67"/>
              <a:gd name="T43" fmla="*/ 43606129 h 177"/>
              <a:gd name="T44" fmla="*/ 16507692 w 67"/>
              <a:gd name="T45" fmla="*/ 36753728 h 177"/>
              <a:gd name="T46" fmla="*/ 15284785 w 67"/>
              <a:gd name="T47" fmla="*/ 29277807 h 177"/>
              <a:gd name="T48" fmla="*/ 14061877 w 67"/>
              <a:gd name="T49" fmla="*/ 19934479 h 177"/>
              <a:gd name="T50" fmla="*/ 15284785 w 67"/>
              <a:gd name="T51" fmla="*/ 13082078 h 177"/>
              <a:gd name="T52" fmla="*/ 20787086 w 67"/>
              <a:gd name="T53" fmla="*/ 10590364 h 177"/>
              <a:gd name="T54" fmla="*/ 28123754 w 67"/>
              <a:gd name="T55" fmla="*/ 10590364 h 177"/>
              <a:gd name="T56" fmla="*/ 37294778 w 67"/>
              <a:gd name="T57" fmla="*/ 16196519 h 177"/>
              <a:gd name="T58" fmla="*/ 37294778 w 67"/>
              <a:gd name="T59" fmla="*/ 2491711 h 177"/>
              <a:gd name="T60" fmla="*/ 37294778 w 67"/>
              <a:gd name="T61" fmla="*/ 2491711 h 17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67"/>
              <a:gd name="T94" fmla="*/ 0 h 177"/>
              <a:gd name="T95" fmla="*/ 67 w 67"/>
              <a:gd name="T96" fmla="*/ 177 h 177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67" h="177">
                <a:moveTo>
                  <a:pt x="61" y="4"/>
                </a:moveTo>
                <a:lnTo>
                  <a:pt x="46" y="0"/>
                </a:lnTo>
                <a:lnTo>
                  <a:pt x="31" y="0"/>
                </a:lnTo>
                <a:lnTo>
                  <a:pt x="17" y="2"/>
                </a:lnTo>
                <a:lnTo>
                  <a:pt x="6" y="6"/>
                </a:lnTo>
                <a:lnTo>
                  <a:pt x="2" y="13"/>
                </a:lnTo>
                <a:lnTo>
                  <a:pt x="0" y="26"/>
                </a:lnTo>
                <a:lnTo>
                  <a:pt x="0" y="49"/>
                </a:lnTo>
                <a:lnTo>
                  <a:pt x="2" y="66"/>
                </a:lnTo>
                <a:lnTo>
                  <a:pt x="8" y="83"/>
                </a:lnTo>
                <a:lnTo>
                  <a:pt x="17" y="101"/>
                </a:lnTo>
                <a:lnTo>
                  <a:pt x="25" y="120"/>
                </a:lnTo>
                <a:lnTo>
                  <a:pt x="38" y="135"/>
                </a:lnTo>
                <a:lnTo>
                  <a:pt x="50" y="148"/>
                </a:lnTo>
                <a:lnTo>
                  <a:pt x="57" y="159"/>
                </a:lnTo>
                <a:lnTo>
                  <a:pt x="61" y="177"/>
                </a:lnTo>
                <a:lnTo>
                  <a:pt x="67" y="167"/>
                </a:lnTo>
                <a:lnTo>
                  <a:pt x="67" y="150"/>
                </a:lnTo>
                <a:lnTo>
                  <a:pt x="61" y="133"/>
                </a:lnTo>
                <a:lnTo>
                  <a:pt x="53" y="112"/>
                </a:lnTo>
                <a:lnTo>
                  <a:pt x="38" y="89"/>
                </a:lnTo>
                <a:lnTo>
                  <a:pt x="31" y="70"/>
                </a:lnTo>
                <a:lnTo>
                  <a:pt x="27" y="59"/>
                </a:lnTo>
                <a:lnTo>
                  <a:pt x="25" y="47"/>
                </a:lnTo>
                <a:lnTo>
                  <a:pt x="23" y="32"/>
                </a:lnTo>
                <a:lnTo>
                  <a:pt x="25" y="21"/>
                </a:lnTo>
                <a:lnTo>
                  <a:pt x="34" y="17"/>
                </a:lnTo>
                <a:lnTo>
                  <a:pt x="46" y="17"/>
                </a:lnTo>
                <a:lnTo>
                  <a:pt x="61" y="26"/>
                </a:lnTo>
                <a:lnTo>
                  <a:pt x="61" y="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84" name="Freeform 40">
            <a:extLst>
              <a:ext uri="{FF2B5EF4-FFF2-40B4-BE49-F238E27FC236}">
                <a16:creationId xmlns:a16="http://schemas.microsoft.com/office/drawing/2014/main" id="{4312FDB3-A4B1-48DD-AE97-D64BF6085ABA}"/>
              </a:ext>
            </a:extLst>
          </p:cNvPr>
          <p:cNvSpPr>
            <a:spLocks/>
          </p:cNvSpPr>
          <p:nvPr/>
        </p:nvSpPr>
        <p:spPr bwMode="auto">
          <a:xfrm>
            <a:off x="6643688" y="4835525"/>
            <a:ext cx="423862" cy="701675"/>
          </a:xfrm>
          <a:custGeom>
            <a:avLst/>
            <a:gdLst>
              <a:gd name="T0" fmla="*/ 14490682 w 534"/>
              <a:gd name="T1" fmla="*/ 350931959 h 884"/>
              <a:gd name="T2" fmla="*/ 23941055 w 534"/>
              <a:gd name="T3" fmla="*/ 395034284 h 884"/>
              <a:gd name="T4" fmla="*/ 42212362 w 534"/>
              <a:gd name="T5" fmla="*/ 440397183 h 884"/>
              <a:gd name="T6" fmla="*/ 78124741 w 534"/>
              <a:gd name="T7" fmla="*/ 485759983 h 884"/>
              <a:gd name="T8" fmla="*/ 114037132 w 534"/>
              <a:gd name="T9" fmla="*/ 512222013 h 884"/>
              <a:gd name="T10" fmla="*/ 127897572 w 534"/>
              <a:gd name="T11" fmla="*/ 506551465 h 884"/>
              <a:gd name="T12" fmla="*/ 147428552 w 534"/>
              <a:gd name="T13" fmla="*/ 457408828 h 884"/>
              <a:gd name="T14" fmla="*/ 174519989 w 534"/>
              <a:gd name="T15" fmla="*/ 391254447 h 884"/>
              <a:gd name="T16" fmla="*/ 190271138 w 534"/>
              <a:gd name="T17" fmla="*/ 327620321 h 884"/>
              <a:gd name="T18" fmla="*/ 192791290 w 534"/>
              <a:gd name="T19" fmla="*/ 272807136 h 884"/>
              <a:gd name="T20" fmla="*/ 171370394 w 534"/>
              <a:gd name="T21" fmla="*/ 219253632 h 884"/>
              <a:gd name="T22" fmla="*/ 132937876 w 534"/>
              <a:gd name="T23" fmla="*/ 161290005 h 884"/>
              <a:gd name="T24" fmla="*/ 105216202 w 534"/>
              <a:gd name="T25" fmla="*/ 110886894 h 884"/>
              <a:gd name="T26" fmla="*/ 78124741 w 534"/>
              <a:gd name="T27" fmla="*/ 61113995 h 884"/>
              <a:gd name="T28" fmla="*/ 54182899 w 534"/>
              <a:gd name="T29" fmla="*/ 27091486 h 884"/>
              <a:gd name="T30" fmla="*/ 62373591 w 534"/>
              <a:gd name="T31" fmla="*/ 13231021 h 884"/>
              <a:gd name="T32" fmla="*/ 93245653 w 534"/>
              <a:gd name="T33" fmla="*/ 13231021 h 884"/>
              <a:gd name="T34" fmla="*/ 98285958 w 534"/>
              <a:gd name="T35" fmla="*/ 39062027 h 884"/>
              <a:gd name="T36" fmla="*/ 105216202 w 534"/>
              <a:gd name="T37" fmla="*/ 82534921 h 884"/>
              <a:gd name="T38" fmla="*/ 137978180 w 534"/>
              <a:gd name="T39" fmla="*/ 146169072 h 884"/>
              <a:gd name="T40" fmla="*/ 165069617 w 534"/>
              <a:gd name="T41" fmla="*/ 191531872 h 884"/>
              <a:gd name="T42" fmla="*/ 197831595 w 534"/>
              <a:gd name="T43" fmla="*/ 195312502 h 884"/>
              <a:gd name="T44" fmla="*/ 200981983 w 534"/>
              <a:gd name="T45" fmla="*/ 228704017 h 884"/>
              <a:gd name="T46" fmla="*/ 198461831 w 534"/>
              <a:gd name="T47" fmla="*/ 250125736 h 884"/>
              <a:gd name="T48" fmla="*/ 208542489 w 534"/>
              <a:gd name="T49" fmla="*/ 288557513 h 884"/>
              <a:gd name="T50" fmla="*/ 202241662 w 534"/>
              <a:gd name="T51" fmla="*/ 336441263 h 884"/>
              <a:gd name="T52" fmla="*/ 190271138 w 534"/>
              <a:gd name="T53" fmla="*/ 386844374 h 884"/>
              <a:gd name="T54" fmla="*/ 166330090 w 534"/>
              <a:gd name="T55" fmla="*/ 451108043 h 884"/>
              <a:gd name="T56" fmla="*/ 173890546 w 534"/>
              <a:gd name="T57" fmla="*/ 453628198 h 884"/>
              <a:gd name="T58" fmla="*/ 208542489 w 534"/>
              <a:gd name="T59" fmla="*/ 437877028 h 884"/>
              <a:gd name="T60" fmla="*/ 236894399 w 534"/>
              <a:gd name="T61" fmla="*/ 418976258 h 884"/>
              <a:gd name="T62" fmla="*/ 252644754 w 534"/>
              <a:gd name="T63" fmla="*/ 413935847 h 884"/>
              <a:gd name="T64" fmla="*/ 272805971 w 534"/>
              <a:gd name="T65" fmla="*/ 421496413 h 884"/>
              <a:gd name="T66" fmla="*/ 286036969 w 534"/>
              <a:gd name="T67" fmla="*/ 446697969 h 884"/>
              <a:gd name="T68" fmla="*/ 303047797 w 534"/>
              <a:gd name="T69" fmla="*/ 476309598 h 884"/>
              <a:gd name="T70" fmla="*/ 313758642 w 534"/>
              <a:gd name="T71" fmla="*/ 470639050 h 884"/>
              <a:gd name="T72" fmla="*/ 336440011 w 534"/>
              <a:gd name="T73" fmla="*/ 501511154 h 884"/>
              <a:gd name="T74" fmla="*/ 332660180 w 534"/>
              <a:gd name="T75" fmla="*/ 544984035 h 884"/>
              <a:gd name="T76" fmla="*/ 319429183 w 534"/>
              <a:gd name="T77" fmla="*/ 531753020 h 884"/>
              <a:gd name="T78" fmla="*/ 295487341 w 534"/>
              <a:gd name="T79" fmla="*/ 492060769 h 884"/>
              <a:gd name="T80" fmla="*/ 267136224 w 534"/>
              <a:gd name="T81" fmla="*/ 452368517 h 884"/>
              <a:gd name="T82" fmla="*/ 253905227 w 534"/>
              <a:gd name="T83" fmla="*/ 436617347 h 884"/>
              <a:gd name="T84" fmla="*/ 215472709 w 534"/>
              <a:gd name="T85" fmla="*/ 454888673 h 884"/>
              <a:gd name="T86" fmla="*/ 184600597 w 534"/>
              <a:gd name="T87" fmla="*/ 492060769 h 884"/>
              <a:gd name="T88" fmla="*/ 153099093 w 534"/>
              <a:gd name="T89" fmla="*/ 530493339 h 884"/>
              <a:gd name="T90" fmla="*/ 110256507 w 534"/>
              <a:gd name="T91" fmla="*/ 527973184 h 884"/>
              <a:gd name="T92" fmla="*/ 57333287 w 534"/>
              <a:gd name="T93" fmla="*/ 490800294 h 884"/>
              <a:gd name="T94" fmla="*/ 26461213 w 534"/>
              <a:gd name="T95" fmla="*/ 445437494 h 884"/>
              <a:gd name="T96" fmla="*/ 8190696 w 534"/>
              <a:gd name="T97" fmla="*/ 383063743 h 884"/>
              <a:gd name="T98" fmla="*/ 2520153 w 534"/>
              <a:gd name="T99" fmla="*/ 347151328 h 884"/>
              <a:gd name="T100" fmla="*/ 8190696 w 534"/>
              <a:gd name="T101" fmla="*/ 330140477 h 88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534"/>
              <a:gd name="T154" fmla="*/ 0 h 884"/>
              <a:gd name="T155" fmla="*/ 534 w 534"/>
              <a:gd name="T156" fmla="*/ 884 h 884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534" h="884">
                <a:moveTo>
                  <a:pt x="13" y="524"/>
                </a:moveTo>
                <a:lnTo>
                  <a:pt x="19" y="541"/>
                </a:lnTo>
                <a:lnTo>
                  <a:pt x="23" y="557"/>
                </a:lnTo>
                <a:lnTo>
                  <a:pt x="25" y="578"/>
                </a:lnTo>
                <a:lnTo>
                  <a:pt x="30" y="598"/>
                </a:lnTo>
                <a:lnTo>
                  <a:pt x="38" y="627"/>
                </a:lnTo>
                <a:lnTo>
                  <a:pt x="44" y="650"/>
                </a:lnTo>
                <a:lnTo>
                  <a:pt x="51" y="674"/>
                </a:lnTo>
                <a:lnTo>
                  <a:pt x="67" y="699"/>
                </a:lnTo>
                <a:lnTo>
                  <a:pt x="82" y="726"/>
                </a:lnTo>
                <a:lnTo>
                  <a:pt x="101" y="749"/>
                </a:lnTo>
                <a:lnTo>
                  <a:pt x="124" y="771"/>
                </a:lnTo>
                <a:lnTo>
                  <a:pt x="144" y="787"/>
                </a:lnTo>
                <a:lnTo>
                  <a:pt x="163" y="802"/>
                </a:lnTo>
                <a:lnTo>
                  <a:pt x="181" y="813"/>
                </a:lnTo>
                <a:lnTo>
                  <a:pt x="190" y="815"/>
                </a:lnTo>
                <a:lnTo>
                  <a:pt x="198" y="811"/>
                </a:lnTo>
                <a:lnTo>
                  <a:pt x="203" y="804"/>
                </a:lnTo>
                <a:lnTo>
                  <a:pt x="211" y="788"/>
                </a:lnTo>
                <a:lnTo>
                  <a:pt x="220" y="760"/>
                </a:lnTo>
                <a:lnTo>
                  <a:pt x="234" y="726"/>
                </a:lnTo>
                <a:lnTo>
                  <a:pt x="247" y="693"/>
                </a:lnTo>
                <a:lnTo>
                  <a:pt x="260" y="659"/>
                </a:lnTo>
                <a:lnTo>
                  <a:pt x="277" y="621"/>
                </a:lnTo>
                <a:lnTo>
                  <a:pt x="289" y="585"/>
                </a:lnTo>
                <a:lnTo>
                  <a:pt x="296" y="555"/>
                </a:lnTo>
                <a:lnTo>
                  <a:pt x="302" y="520"/>
                </a:lnTo>
                <a:lnTo>
                  <a:pt x="306" y="482"/>
                </a:lnTo>
                <a:lnTo>
                  <a:pt x="306" y="456"/>
                </a:lnTo>
                <a:lnTo>
                  <a:pt x="306" y="433"/>
                </a:lnTo>
                <a:lnTo>
                  <a:pt x="298" y="408"/>
                </a:lnTo>
                <a:lnTo>
                  <a:pt x="289" y="380"/>
                </a:lnTo>
                <a:lnTo>
                  <a:pt x="272" y="348"/>
                </a:lnTo>
                <a:lnTo>
                  <a:pt x="253" y="317"/>
                </a:lnTo>
                <a:lnTo>
                  <a:pt x="230" y="281"/>
                </a:lnTo>
                <a:lnTo>
                  <a:pt x="211" y="256"/>
                </a:lnTo>
                <a:lnTo>
                  <a:pt x="196" y="232"/>
                </a:lnTo>
                <a:lnTo>
                  <a:pt x="181" y="199"/>
                </a:lnTo>
                <a:lnTo>
                  <a:pt x="167" y="176"/>
                </a:lnTo>
                <a:lnTo>
                  <a:pt x="154" y="150"/>
                </a:lnTo>
                <a:lnTo>
                  <a:pt x="143" y="125"/>
                </a:lnTo>
                <a:lnTo>
                  <a:pt x="124" y="97"/>
                </a:lnTo>
                <a:lnTo>
                  <a:pt x="110" y="74"/>
                </a:lnTo>
                <a:lnTo>
                  <a:pt x="97" y="59"/>
                </a:lnTo>
                <a:lnTo>
                  <a:pt x="86" y="43"/>
                </a:lnTo>
                <a:lnTo>
                  <a:pt x="65" y="26"/>
                </a:lnTo>
                <a:lnTo>
                  <a:pt x="80" y="0"/>
                </a:lnTo>
                <a:lnTo>
                  <a:pt x="99" y="21"/>
                </a:lnTo>
                <a:lnTo>
                  <a:pt x="118" y="21"/>
                </a:lnTo>
                <a:lnTo>
                  <a:pt x="139" y="19"/>
                </a:lnTo>
                <a:lnTo>
                  <a:pt x="148" y="21"/>
                </a:lnTo>
                <a:lnTo>
                  <a:pt x="156" y="26"/>
                </a:lnTo>
                <a:lnTo>
                  <a:pt x="160" y="36"/>
                </a:lnTo>
                <a:lnTo>
                  <a:pt x="156" y="62"/>
                </a:lnTo>
                <a:lnTo>
                  <a:pt x="156" y="100"/>
                </a:lnTo>
                <a:lnTo>
                  <a:pt x="160" y="118"/>
                </a:lnTo>
                <a:lnTo>
                  <a:pt x="167" y="131"/>
                </a:lnTo>
                <a:lnTo>
                  <a:pt x="179" y="157"/>
                </a:lnTo>
                <a:lnTo>
                  <a:pt x="198" y="194"/>
                </a:lnTo>
                <a:lnTo>
                  <a:pt x="219" y="232"/>
                </a:lnTo>
                <a:lnTo>
                  <a:pt x="241" y="268"/>
                </a:lnTo>
                <a:lnTo>
                  <a:pt x="257" y="290"/>
                </a:lnTo>
                <a:lnTo>
                  <a:pt x="262" y="304"/>
                </a:lnTo>
                <a:lnTo>
                  <a:pt x="287" y="300"/>
                </a:lnTo>
                <a:lnTo>
                  <a:pt x="304" y="304"/>
                </a:lnTo>
                <a:lnTo>
                  <a:pt x="314" y="310"/>
                </a:lnTo>
                <a:lnTo>
                  <a:pt x="314" y="319"/>
                </a:lnTo>
                <a:lnTo>
                  <a:pt x="317" y="340"/>
                </a:lnTo>
                <a:lnTo>
                  <a:pt x="319" y="363"/>
                </a:lnTo>
                <a:lnTo>
                  <a:pt x="315" y="374"/>
                </a:lnTo>
                <a:lnTo>
                  <a:pt x="310" y="384"/>
                </a:lnTo>
                <a:lnTo>
                  <a:pt x="315" y="397"/>
                </a:lnTo>
                <a:lnTo>
                  <a:pt x="321" y="414"/>
                </a:lnTo>
                <a:lnTo>
                  <a:pt x="327" y="429"/>
                </a:lnTo>
                <a:lnTo>
                  <a:pt x="331" y="458"/>
                </a:lnTo>
                <a:lnTo>
                  <a:pt x="327" y="486"/>
                </a:lnTo>
                <a:lnTo>
                  <a:pt x="325" y="511"/>
                </a:lnTo>
                <a:lnTo>
                  <a:pt x="321" y="534"/>
                </a:lnTo>
                <a:lnTo>
                  <a:pt x="315" y="562"/>
                </a:lnTo>
                <a:lnTo>
                  <a:pt x="312" y="583"/>
                </a:lnTo>
                <a:lnTo>
                  <a:pt x="302" y="614"/>
                </a:lnTo>
                <a:lnTo>
                  <a:pt x="291" y="644"/>
                </a:lnTo>
                <a:lnTo>
                  <a:pt x="277" y="682"/>
                </a:lnTo>
                <a:lnTo>
                  <a:pt x="264" y="716"/>
                </a:lnTo>
                <a:lnTo>
                  <a:pt x="260" y="733"/>
                </a:lnTo>
                <a:lnTo>
                  <a:pt x="270" y="728"/>
                </a:lnTo>
                <a:lnTo>
                  <a:pt x="276" y="720"/>
                </a:lnTo>
                <a:lnTo>
                  <a:pt x="291" y="712"/>
                </a:lnTo>
                <a:lnTo>
                  <a:pt x="314" y="703"/>
                </a:lnTo>
                <a:lnTo>
                  <a:pt x="331" y="695"/>
                </a:lnTo>
                <a:lnTo>
                  <a:pt x="350" y="688"/>
                </a:lnTo>
                <a:lnTo>
                  <a:pt x="367" y="678"/>
                </a:lnTo>
                <a:lnTo>
                  <a:pt x="376" y="665"/>
                </a:lnTo>
                <a:lnTo>
                  <a:pt x="384" y="654"/>
                </a:lnTo>
                <a:lnTo>
                  <a:pt x="392" y="652"/>
                </a:lnTo>
                <a:lnTo>
                  <a:pt x="401" y="657"/>
                </a:lnTo>
                <a:lnTo>
                  <a:pt x="416" y="665"/>
                </a:lnTo>
                <a:lnTo>
                  <a:pt x="426" y="673"/>
                </a:lnTo>
                <a:lnTo>
                  <a:pt x="433" y="669"/>
                </a:lnTo>
                <a:lnTo>
                  <a:pt x="447" y="684"/>
                </a:lnTo>
                <a:lnTo>
                  <a:pt x="458" y="697"/>
                </a:lnTo>
                <a:lnTo>
                  <a:pt x="454" y="709"/>
                </a:lnTo>
                <a:lnTo>
                  <a:pt x="456" y="724"/>
                </a:lnTo>
                <a:lnTo>
                  <a:pt x="471" y="739"/>
                </a:lnTo>
                <a:lnTo>
                  <a:pt x="481" y="756"/>
                </a:lnTo>
                <a:lnTo>
                  <a:pt x="494" y="779"/>
                </a:lnTo>
                <a:lnTo>
                  <a:pt x="492" y="758"/>
                </a:lnTo>
                <a:lnTo>
                  <a:pt x="498" y="747"/>
                </a:lnTo>
                <a:lnTo>
                  <a:pt x="511" y="743"/>
                </a:lnTo>
                <a:lnTo>
                  <a:pt x="521" y="779"/>
                </a:lnTo>
                <a:lnTo>
                  <a:pt x="534" y="796"/>
                </a:lnTo>
                <a:lnTo>
                  <a:pt x="534" y="819"/>
                </a:lnTo>
                <a:lnTo>
                  <a:pt x="534" y="838"/>
                </a:lnTo>
                <a:lnTo>
                  <a:pt x="528" y="865"/>
                </a:lnTo>
                <a:lnTo>
                  <a:pt x="519" y="884"/>
                </a:lnTo>
                <a:lnTo>
                  <a:pt x="509" y="865"/>
                </a:lnTo>
                <a:lnTo>
                  <a:pt x="507" y="844"/>
                </a:lnTo>
                <a:lnTo>
                  <a:pt x="502" y="826"/>
                </a:lnTo>
                <a:lnTo>
                  <a:pt x="487" y="804"/>
                </a:lnTo>
                <a:lnTo>
                  <a:pt x="469" y="781"/>
                </a:lnTo>
                <a:lnTo>
                  <a:pt x="452" y="756"/>
                </a:lnTo>
                <a:lnTo>
                  <a:pt x="433" y="733"/>
                </a:lnTo>
                <a:lnTo>
                  <a:pt x="424" y="718"/>
                </a:lnTo>
                <a:lnTo>
                  <a:pt x="424" y="709"/>
                </a:lnTo>
                <a:lnTo>
                  <a:pt x="416" y="699"/>
                </a:lnTo>
                <a:lnTo>
                  <a:pt x="403" y="693"/>
                </a:lnTo>
                <a:lnTo>
                  <a:pt x="384" y="701"/>
                </a:lnTo>
                <a:lnTo>
                  <a:pt x="363" y="712"/>
                </a:lnTo>
                <a:lnTo>
                  <a:pt x="342" y="722"/>
                </a:lnTo>
                <a:lnTo>
                  <a:pt x="323" y="739"/>
                </a:lnTo>
                <a:lnTo>
                  <a:pt x="308" y="758"/>
                </a:lnTo>
                <a:lnTo>
                  <a:pt x="293" y="781"/>
                </a:lnTo>
                <a:lnTo>
                  <a:pt x="277" y="809"/>
                </a:lnTo>
                <a:lnTo>
                  <a:pt x="264" y="828"/>
                </a:lnTo>
                <a:lnTo>
                  <a:pt x="243" y="842"/>
                </a:lnTo>
                <a:lnTo>
                  <a:pt x="224" y="849"/>
                </a:lnTo>
                <a:lnTo>
                  <a:pt x="198" y="844"/>
                </a:lnTo>
                <a:lnTo>
                  <a:pt x="175" y="838"/>
                </a:lnTo>
                <a:lnTo>
                  <a:pt x="150" y="823"/>
                </a:lnTo>
                <a:lnTo>
                  <a:pt x="122" y="800"/>
                </a:lnTo>
                <a:lnTo>
                  <a:pt x="91" y="779"/>
                </a:lnTo>
                <a:lnTo>
                  <a:pt x="74" y="758"/>
                </a:lnTo>
                <a:lnTo>
                  <a:pt x="57" y="733"/>
                </a:lnTo>
                <a:lnTo>
                  <a:pt x="42" y="707"/>
                </a:lnTo>
                <a:lnTo>
                  <a:pt x="29" y="674"/>
                </a:lnTo>
                <a:lnTo>
                  <a:pt x="21" y="642"/>
                </a:lnTo>
                <a:lnTo>
                  <a:pt x="13" y="608"/>
                </a:lnTo>
                <a:lnTo>
                  <a:pt x="8" y="585"/>
                </a:lnTo>
                <a:lnTo>
                  <a:pt x="0" y="564"/>
                </a:lnTo>
                <a:lnTo>
                  <a:pt x="4" y="551"/>
                </a:lnTo>
                <a:lnTo>
                  <a:pt x="8" y="539"/>
                </a:lnTo>
                <a:lnTo>
                  <a:pt x="13" y="5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85" name="Freeform 41">
            <a:extLst>
              <a:ext uri="{FF2B5EF4-FFF2-40B4-BE49-F238E27FC236}">
                <a16:creationId xmlns:a16="http://schemas.microsoft.com/office/drawing/2014/main" id="{9EACE45C-2B9B-42B8-841E-785B79EC14DF}"/>
              </a:ext>
            </a:extLst>
          </p:cNvPr>
          <p:cNvSpPr>
            <a:spLocks/>
          </p:cNvSpPr>
          <p:nvPr/>
        </p:nvSpPr>
        <p:spPr bwMode="auto">
          <a:xfrm>
            <a:off x="6551613" y="5591175"/>
            <a:ext cx="106362" cy="85725"/>
          </a:xfrm>
          <a:custGeom>
            <a:avLst/>
            <a:gdLst>
              <a:gd name="T0" fmla="*/ 9311007 w 135"/>
              <a:gd name="T1" fmla="*/ 0 h 108"/>
              <a:gd name="T2" fmla="*/ 18001176 w 135"/>
              <a:gd name="T3" fmla="*/ 3780632 h 108"/>
              <a:gd name="T4" fmla="*/ 30415591 w 135"/>
              <a:gd name="T5" fmla="*/ 10710863 h 108"/>
              <a:gd name="T6" fmla="*/ 40347434 w 135"/>
              <a:gd name="T7" fmla="*/ 17010858 h 108"/>
              <a:gd name="T8" fmla="*/ 45934194 w 135"/>
              <a:gd name="T9" fmla="*/ 20161251 h 108"/>
              <a:gd name="T10" fmla="*/ 53383482 w 135"/>
              <a:gd name="T11" fmla="*/ 27721723 h 108"/>
              <a:gd name="T12" fmla="*/ 63935376 w 135"/>
              <a:gd name="T13" fmla="*/ 38432583 h 108"/>
              <a:gd name="T14" fmla="*/ 74488057 w 135"/>
              <a:gd name="T15" fmla="*/ 49143442 h 108"/>
              <a:gd name="T16" fmla="*/ 78833140 w 135"/>
              <a:gd name="T17" fmla="*/ 54813209 h 108"/>
              <a:gd name="T18" fmla="*/ 83799061 w 135"/>
              <a:gd name="T19" fmla="*/ 68044224 h 108"/>
              <a:gd name="T20" fmla="*/ 74488057 w 135"/>
              <a:gd name="T21" fmla="*/ 58593839 h 108"/>
              <a:gd name="T22" fmla="*/ 57728565 w 135"/>
              <a:gd name="T23" fmla="*/ 45362812 h 108"/>
              <a:gd name="T24" fmla="*/ 43451627 w 135"/>
              <a:gd name="T25" fmla="*/ 32131797 h 108"/>
              <a:gd name="T26" fmla="*/ 30415591 w 135"/>
              <a:gd name="T27" fmla="*/ 21421725 h 108"/>
              <a:gd name="T28" fmla="*/ 18622014 w 135"/>
              <a:gd name="T29" fmla="*/ 14490702 h 108"/>
              <a:gd name="T30" fmla="*/ 6828440 w 135"/>
              <a:gd name="T31" fmla="*/ 10710863 h 108"/>
              <a:gd name="T32" fmla="*/ 0 w 135"/>
              <a:gd name="T33" fmla="*/ 5670550 h 108"/>
              <a:gd name="T34" fmla="*/ 3724246 w 135"/>
              <a:gd name="T35" fmla="*/ 2520156 h 108"/>
              <a:gd name="T36" fmla="*/ 9311007 w 135"/>
              <a:gd name="T37" fmla="*/ 0 h 108"/>
              <a:gd name="T38" fmla="*/ 9311007 w 135"/>
              <a:gd name="T39" fmla="*/ 0 h 10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35"/>
              <a:gd name="T61" fmla="*/ 0 h 108"/>
              <a:gd name="T62" fmla="*/ 135 w 135"/>
              <a:gd name="T63" fmla="*/ 108 h 10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35" h="108">
                <a:moveTo>
                  <a:pt x="15" y="0"/>
                </a:moveTo>
                <a:lnTo>
                  <a:pt x="29" y="6"/>
                </a:lnTo>
                <a:lnTo>
                  <a:pt x="49" y="17"/>
                </a:lnTo>
                <a:lnTo>
                  <a:pt x="65" y="27"/>
                </a:lnTo>
                <a:lnTo>
                  <a:pt x="74" y="32"/>
                </a:lnTo>
                <a:lnTo>
                  <a:pt x="86" y="44"/>
                </a:lnTo>
                <a:lnTo>
                  <a:pt x="103" y="61"/>
                </a:lnTo>
                <a:lnTo>
                  <a:pt x="120" y="78"/>
                </a:lnTo>
                <a:lnTo>
                  <a:pt x="127" y="87"/>
                </a:lnTo>
                <a:lnTo>
                  <a:pt x="135" y="108"/>
                </a:lnTo>
                <a:lnTo>
                  <a:pt x="120" y="93"/>
                </a:lnTo>
                <a:lnTo>
                  <a:pt x="93" y="72"/>
                </a:lnTo>
                <a:lnTo>
                  <a:pt x="70" y="51"/>
                </a:lnTo>
                <a:lnTo>
                  <a:pt x="49" y="34"/>
                </a:lnTo>
                <a:lnTo>
                  <a:pt x="30" y="23"/>
                </a:lnTo>
                <a:lnTo>
                  <a:pt x="11" y="17"/>
                </a:lnTo>
                <a:lnTo>
                  <a:pt x="0" y="9"/>
                </a:lnTo>
                <a:lnTo>
                  <a:pt x="6" y="4"/>
                </a:lnTo>
                <a:lnTo>
                  <a:pt x="1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86" name="Freeform 42">
            <a:extLst>
              <a:ext uri="{FF2B5EF4-FFF2-40B4-BE49-F238E27FC236}">
                <a16:creationId xmlns:a16="http://schemas.microsoft.com/office/drawing/2014/main" id="{4B4565BF-CE0B-4790-81F4-242E94B073CA}"/>
              </a:ext>
            </a:extLst>
          </p:cNvPr>
          <p:cNvSpPr>
            <a:spLocks/>
          </p:cNvSpPr>
          <p:nvPr/>
        </p:nvSpPr>
        <p:spPr bwMode="auto">
          <a:xfrm>
            <a:off x="6527800" y="5503863"/>
            <a:ext cx="185738" cy="155575"/>
          </a:xfrm>
          <a:custGeom>
            <a:avLst/>
            <a:gdLst>
              <a:gd name="T0" fmla="*/ 15251244 w 233"/>
              <a:gd name="T1" fmla="*/ 15276669 h 195"/>
              <a:gd name="T2" fmla="*/ 34950634 w 233"/>
              <a:gd name="T3" fmla="*/ 28643356 h 195"/>
              <a:gd name="T4" fmla="*/ 57826706 w 233"/>
              <a:gd name="T5" fmla="*/ 44555881 h 195"/>
              <a:gd name="T6" fmla="*/ 75620083 w 233"/>
              <a:gd name="T7" fmla="*/ 57923372 h 195"/>
              <a:gd name="T8" fmla="*/ 97860808 w 233"/>
              <a:gd name="T9" fmla="*/ 77018402 h 195"/>
              <a:gd name="T10" fmla="*/ 123915164 w 233"/>
              <a:gd name="T11" fmla="*/ 101205919 h 195"/>
              <a:gd name="T12" fmla="*/ 134718257 w 233"/>
              <a:gd name="T13" fmla="*/ 110117596 h 195"/>
              <a:gd name="T14" fmla="*/ 148062692 w 233"/>
              <a:gd name="T15" fmla="*/ 124120937 h 195"/>
              <a:gd name="T16" fmla="*/ 144885218 w 233"/>
              <a:gd name="T17" fmla="*/ 114573422 h 195"/>
              <a:gd name="T18" fmla="*/ 132811454 w 233"/>
              <a:gd name="T19" fmla="*/ 96750890 h 195"/>
              <a:gd name="T20" fmla="*/ 120737690 w 233"/>
              <a:gd name="T21" fmla="*/ 82110889 h 195"/>
              <a:gd name="T22" fmla="*/ 107393255 w 233"/>
              <a:gd name="T23" fmla="*/ 67470887 h 195"/>
              <a:gd name="T24" fmla="*/ 92777327 w 233"/>
              <a:gd name="T25" fmla="*/ 50921689 h 195"/>
              <a:gd name="T26" fmla="*/ 76890754 w 233"/>
              <a:gd name="T27" fmla="*/ 39464192 h 195"/>
              <a:gd name="T28" fmla="*/ 62275648 w 233"/>
              <a:gd name="T29" fmla="*/ 28643356 h 195"/>
              <a:gd name="T30" fmla="*/ 48930404 w 233"/>
              <a:gd name="T31" fmla="*/ 19095834 h 195"/>
              <a:gd name="T32" fmla="*/ 36856640 w 233"/>
              <a:gd name="T33" fmla="*/ 10820839 h 195"/>
              <a:gd name="T34" fmla="*/ 26054338 w 233"/>
              <a:gd name="T35" fmla="*/ 5728351 h 195"/>
              <a:gd name="T36" fmla="*/ 13979776 w 233"/>
              <a:gd name="T37" fmla="*/ 5728351 h 195"/>
              <a:gd name="T38" fmla="*/ 10803096 w 233"/>
              <a:gd name="T39" fmla="*/ 0 h 195"/>
              <a:gd name="T40" fmla="*/ 3177475 w 233"/>
              <a:gd name="T41" fmla="*/ 1273322 h 195"/>
              <a:gd name="T42" fmla="*/ 635336 w 233"/>
              <a:gd name="T43" fmla="*/ 7001674 h 195"/>
              <a:gd name="T44" fmla="*/ 0 w 233"/>
              <a:gd name="T45" fmla="*/ 15276669 h 195"/>
              <a:gd name="T46" fmla="*/ 5718817 w 233"/>
              <a:gd name="T47" fmla="*/ 19095834 h 195"/>
              <a:gd name="T48" fmla="*/ 6990287 w 233"/>
              <a:gd name="T49" fmla="*/ 15276669 h 195"/>
              <a:gd name="T50" fmla="*/ 15251244 w 233"/>
              <a:gd name="T51" fmla="*/ 15276669 h 195"/>
              <a:gd name="T52" fmla="*/ 15251244 w 233"/>
              <a:gd name="T53" fmla="*/ 15276669 h 19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233"/>
              <a:gd name="T82" fmla="*/ 0 h 195"/>
              <a:gd name="T83" fmla="*/ 233 w 233"/>
              <a:gd name="T84" fmla="*/ 195 h 195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233" h="195">
                <a:moveTo>
                  <a:pt x="24" y="24"/>
                </a:moveTo>
                <a:lnTo>
                  <a:pt x="55" y="45"/>
                </a:lnTo>
                <a:lnTo>
                  <a:pt x="91" y="70"/>
                </a:lnTo>
                <a:lnTo>
                  <a:pt x="119" y="91"/>
                </a:lnTo>
                <a:lnTo>
                  <a:pt x="154" y="121"/>
                </a:lnTo>
                <a:lnTo>
                  <a:pt x="195" y="159"/>
                </a:lnTo>
                <a:lnTo>
                  <a:pt x="212" y="173"/>
                </a:lnTo>
                <a:lnTo>
                  <a:pt x="233" y="195"/>
                </a:lnTo>
                <a:lnTo>
                  <a:pt x="228" y="180"/>
                </a:lnTo>
                <a:lnTo>
                  <a:pt x="209" y="152"/>
                </a:lnTo>
                <a:lnTo>
                  <a:pt x="190" y="129"/>
                </a:lnTo>
                <a:lnTo>
                  <a:pt x="169" y="106"/>
                </a:lnTo>
                <a:lnTo>
                  <a:pt x="146" y="80"/>
                </a:lnTo>
                <a:lnTo>
                  <a:pt x="121" y="62"/>
                </a:lnTo>
                <a:lnTo>
                  <a:pt x="98" y="45"/>
                </a:lnTo>
                <a:lnTo>
                  <a:pt x="77" y="30"/>
                </a:lnTo>
                <a:lnTo>
                  <a:pt x="58" y="17"/>
                </a:lnTo>
                <a:lnTo>
                  <a:pt x="41" y="9"/>
                </a:lnTo>
                <a:lnTo>
                  <a:pt x="22" y="9"/>
                </a:lnTo>
                <a:lnTo>
                  <a:pt x="17" y="0"/>
                </a:lnTo>
                <a:lnTo>
                  <a:pt x="5" y="2"/>
                </a:lnTo>
                <a:lnTo>
                  <a:pt x="1" y="11"/>
                </a:lnTo>
                <a:lnTo>
                  <a:pt x="0" y="24"/>
                </a:lnTo>
                <a:lnTo>
                  <a:pt x="9" y="30"/>
                </a:lnTo>
                <a:lnTo>
                  <a:pt x="11" y="24"/>
                </a:lnTo>
                <a:lnTo>
                  <a:pt x="24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87" name="Freeform 43">
            <a:extLst>
              <a:ext uri="{FF2B5EF4-FFF2-40B4-BE49-F238E27FC236}">
                <a16:creationId xmlns:a16="http://schemas.microsoft.com/office/drawing/2014/main" id="{20D3841C-4E2B-4ACA-82A4-FDBA11F51266}"/>
              </a:ext>
            </a:extLst>
          </p:cNvPr>
          <p:cNvSpPr>
            <a:spLocks/>
          </p:cNvSpPr>
          <p:nvPr/>
        </p:nvSpPr>
        <p:spPr bwMode="auto">
          <a:xfrm>
            <a:off x="6488113" y="5438775"/>
            <a:ext cx="242887" cy="260350"/>
          </a:xfrm>
          <a:custGeom>
            <a:avLst/>
            <a:gdLst>
              <a:gd name="T0" fmla="*/ 164439246 w 306"/>
              <a:gd name="T1" fmla="*/ 5635904 h 329"/>
              <a:gd name="T2" fmla="*/ 131677295 w 306"/>
              <a:gd name="T3" fmla="*/ 15655028 h 329"/>
              <a:gd name="T4" fmla="*/ 100806027 w 306"/>
              <a:gd name="T5" fmla="*/ 20039035 h 329"/>
              <a:gd name="T6" fmla="*/ 61113862 w 306"/>
              <a:gd name="T7" fmla="*/ 15655028 h 329"/>
              <a:gd name="T8" fmla="*/ 25201507 w 306"/>
              <a:gd name="T9" fmla="*/ 11897756 h 329"/>
              <a:gd name="T10" fmla="*/ 14490671 w 306"/>
              <a:gd name="T11" fmla="*/ 23796304 h 329"/>
              <a:gd name="T12" fmla="*/ 7560453 w 306"/>
              <a:gd name="T13" fmla="*/ 43835339 h 329"/>
              <a:gd name="T14" fmla="*/ 0 w 306"/>
              <a:gd name="T15" fmla="*/ 63247642 h 329"/>
              <a:gd name="T16" fmla="*/ 9450367 w 306"/>
              <a:gd name="T17" fmla="*/ 82033984 h 329"/>
              <a:gd name="T18" fmla="*/ 19530971 w 306"/>
              <a:gd name="T19" fmla="*/ 91427156 h 329"/>
              <a:gd name="T20" fmla="*/ 13230992 w 306"/>
              <a:gd name="T21" fmla="*/ 105830307 h 329"/>
              <a:gd name="T22" fmla="*/ 18271293 w 306"/>
              <a:gd name="T23" fmla="*/ 121485329 h 329"/>
              <a:gd name="T24" fmla="*/ 25201507 w 306"/>
              <a:gd name="T25" fmla="*/ 132131186 h 329"/>
              <a:gd name="T26" fmla="*/ 19530971 w 306"/>
              <a:gd name="T27" fmla="*/ 155927484 h 329"/>
              <a:gd name="T28" fmla="*/ 19530971 w 306"/>
              <a:gd name="T29" fmla="*/ 173461140 h 329"/>
              <a:gd name="T30" fmla="*/ 31501491 w 306"/>
              <a:gd name="T31" fmla="*/ 196631490 h 329"/>
              <a:gd name="T32" fmla="*/ 42212327 w 306"/>
              <a:gd name="T33" fmla="*/ 206024661 h 329"/>
              <a:gd name="T34" fmla="*/ 45362713 w 306"/>
              <a:gd name="T35" fmla="*/ 192874222 h 329"/>
              <a:gd name="T36" fmla="*/ 38432499 w 306"/>
              <a:gd name="T37" fmla="*/ 172835192 h 329"/>
              <a:gd name="T38" fmla="*/ 39692177 w 306"/>
              <a:gd name="T39" fmla="*/ 146534313 h 329"/>
              <a:gd name="T40" fmla="*/ 49142542 w 306"/>
              <a:gd name="T41" fmla="*/ 132131186 h 329"/>
              <a:gd name="T42" fmla="*/ 39692177 w 306"/>
              <a:gd name="T43" fmla="*/ 117728060 h 329"/>
              <a:gd name="T44" fmla="*/ 35912349 w 306"/>
              <a:gd name="T45" fmla="*/ 101447066 h 329"/>
              <a:gd name="T46" fmla="*/ 35912349 w 306"/>
              <a:gd name="T47" fmla="*/ 85791253 h 329"/>
              <a:gd name="T48" fmla="*/ 21420885 w 306"/>
              <a:gd name="T49" fmla="*/ 80782089 h 329"/>
              <a:gd name="T50" fmla="*/ 20791443 w 306"/>
              <a:gd name="T51" fmla="*/ 60743060 h 329"/>
              <a:gd name="T52" fmla="*/ 30241813 w 306"/>
              <a:gd name="T53" fmla="*/ 38199436 h 329"/>
              <a:gd name="T54" fmla="*/ 39692177 w 306"/>
              <a:gd name="T55" fmla="*/ 28806265 h 329"/>
              <a:gd name="T56" fmla="*/ 71823905 w 306"/>
              <a:gd name="T57" fmla="*/ 34442168 h 329"/>
              <a:gd name="T58" fmla="*/ 104585880 w 306"/>
              <a:gd name="T59" fmla="*/ 36946750 h 329"/>
              <a:gd name="T60" fmla="*/ 143648603 w 306"/>
              <a:gd name="T61" fmla="*/ 28806265 h 329"/>
              <a:gd name="T62" fmla="*/ 168850103 w 306"/>
              <a:gd name="T63" fmla="*/ 22543617 h 329"/>
              <a:gd name="T64" fmla="*/ 192791132 w 306"/>
              <a:gd name="T65" fmla="*/ 14403133 h 329"/>
              <a:gd name="T66" fmla="*/ 179560146 w 306"/>
              <a:gd name="T67" fmla="*/ 0 h 32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306"/>
              <a:gd name="T103" fmla="*/ 0 h 329"/>
              <a:gd name="T104" fmla="*/ 306 w 306"/>
              <a:gd name="T105" fmla="*/ 329 h 329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306" h="329">
                <a:moveTo>
                  <a:pt x="285" y="0"/>
                </a:moveTo>
                <a:lnTo>
                  <a:pt x="261" y="9"/>
                </a:lnTo>
                <a:lnTo>
                  <a:pt x="232" y="19"/>
                </a:lnTo>
                <a:lnTo>
                  <a:pt x="209" y="25"/>
                </a:lnTo>
                <a:lnTo>
                  <a:pt x="185" y="30"/>
                </a:lnTo>
                <a:lnTo>
                  <a:pt x="160" y="32"/>
                </a:lnTo>
                <a:lnTo>
                  <a:pt x="128" y="30"/>
                </a:lnTo>
                <a:lnTo>
                  <a:pt x="97" y="25"/>
                </a:lnTo>
                <a:lnTo>
                  <a:pt x="61" y="19"/>
                </a:lnTo>
                <a:lnTo>
                  <a:pt x="40" y="19"/>
                </a:lnTo>
                <a:lnTo>
                  <a:pt x="31" y="21"/>
                </a:lnTo>
                <a:lnTo>
                  <a:pt x="23" y="38"/>
                </a:lnTo>
                <a:lnTo>
                  <a:pt x="17" y="55"/>
                </a:lnTo>
                <a:lnTo>
                  <a:pt x="12" y="70"/>
                </a:lnTo>
                <a:lnTo>
                  <a:pt x="2" y="89"/>
                </a:lnTo>
                <a:lnTo>
                  <a:pt x="0" y="101"/>
                </a:lnTo>
                <a:lnTo>
                  <a:pt x="6" y="116"/>
                </a:lnTo>
                <a:lnTo>
                  <a:pt x="15" y="131"/>
                </a:lnTo>
                <a:lnTo>
                  <a:pt x="21" y="141"/>
                </a:lnTo>
                <a:lnTo>
                  <a:pt x="31" y="146"/>
                </a:lnTo>
                <a:lnTo>
                  <a:pt x="31" y="156"/>
                </a:lnTo>
                <a:lnTo>
                  <a:pt x="21" y="169"/>
                </a:lnTo>
                <a:lnTo>
                  <a:pt x="21" y="181"/>
                </a:lnTo>
                <a:lnTo>
                  <a:pt x="29" y="194"/>
                </a:lnTo>
                <a:lnTo>
                  <a:pt x="38" y="201"/>
                </a:lnTo>
                <a:lnTo>
                  <a:pt x="40" y="211"/>
                </a:lnTo>
                <a:lnTo>
                  <a:pt x="34" y="232"/>
                </a:lnTo>
                <a:lnTo>
                  <a:pt x="31" y="249"/>
                </a:lnTo>
                <a:lnTo>
                  <a:pt x="29" y="262"/>
                </a:lnTo>
                <a:lnTo>
                  <a:pt x="31" y="277"/>
                </a:lnTo>
                <a:lnTo>
                  <a:pt x="40" y="293"/>
                </a:lnTo>
                <a:lnTo>
                  <a:pt x="50" y="314"/>
                </a:lnTo>
                <a:lnTo>
                  <a:pt x="57" y="325"/>
                </a:lnTo>
                <a:lnTo>
                  <a:pt x="67" y="329"/>
                </a:lnTo>
                <a:lnTo>
                  <a:pt x="71" y="319"/>
                </a:lnTo>
                <a:lnTo>
                  <a:pt x="72" y="308"/>
                </a:lnTo>
                <a:lnTo>
                  <a:pt x="67" y="291"/>
                </a:lnTo>
                <a:lnTo>
                  <a:pt x="61" y="276"/>
                </a:lnTo>
                <a:lnTo>
                  <a:pt x="59" y="255"/>
                </a:lnTo>
                <a:lnTo>
                  <a:pt x="63" y="234"/>
                </a:lnTo>
                <a:lnTo>
                  <a:pt x="71" y="224"/>
                </a:lnTo>
                <a:lnTo>
                  <a:pt x="78" y="211"/>
                </a:lnTo>
                <a:lnTo>
                  <a:pt x="74" y="196"/>
                </a:lnTo>
                <a:lnTo>
                  <a:pt x="63" y="188"/>
                </a:lnTo>
                <a:lnTo>
                  <a:pt x="53" y="179"/>
                </a:lnTo>
                <a:lnTo>
                  <a:pt x="57" y="162"/>
                </a:lnTo>
                <a:lnTo>
                  <a:pt x="61" y="148"/>
                </a:lnTo>
                <a:lnTo>
                  <a:pt x="57" y="137"/>
                </a:lnTo>
                <a:lnTo>
                  <a:pt x="44" y="131"/>
                </a:lnTo>
                <a:lnTo>
                  <a:pt x="34" y="129"/>
                </a:lnTo>
                <a:lnTo>
                  <a:pt x="29" y="116"/>
                </a:lnTo>
                <a:lnTo>
                  <a:pt x="33" y="97"/>
                </a:lnTo>
                <a:lnTo>
                  <a:pt x="34" y="82"/>
                </a:lnTo>
                <a:lnTo>
                  <a:pt x="48" y="61"/>
                </a:lnTo>
                <a:lnTo>
                  <a:pt x="53" y="49"/>
                </a:lnTo>
                <a:lnTo>
                  <a:pt x="63" y="46"/>
                </a:lnTo>
                <a:lnTo>
                  <a:pt x="84" y="49"/>
                </a:lnTo>
                <a:lnTo>
                  <a:pt x="114" y="55"/>
                </a:lnTo>
                <a:lnTo>
                  <a:pt x="137" y="59"/>
                </a:lnTo>
                <a:lnTo>
                  <a:pt x="166" y="59"/>
                </a:lnTo>
                <a:lnTo>
                  <a:pt x="196" y="53"/>
                </a:lnTo>
                <a:lnTo>
                  <a:pt x="228" y="46"/>
                </a:lnTo>
                <a:lnTo>
                  <a:pt x="247" y="42"/>
                </a:lnTo>
                <a:lnTo>
                  <a:pt x="268" y="36"/>
                </a:lnTo>
                <a:lnTo>
                  <a:pt x="283" y="32"/>
                </a:lnTo>
                <a:lnTo>
                  <a:pt x="306" y="23"/>
                </a:lnTo>
                <a:lnTo>
                  <a:pt x="2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88" name="Freeform 44">
            <a:extLst>
              <a:ext uri="{FF2B5EF4-FFF2-40B4-BE49-F238E27FC236}">
                <a16:creationId xmlns:a16="http://schemas.microsoft.com/office/drawing/2014/main" id="{821269B2-2E09-4241-8298-D4A0572D7BBC}"/>
              </a:ext>
            </a:extLst>
          </p:cNvPr>
          <p:cNvSpPr>
            <a:spLocks/>
          </p:cNvSpPr>
          <p:nvPr/>
        </p:nvSpPr>
        <p:spPr bwMode="auto">
          <a:xfrm>
            <a:off x="6602413" y="5500688"/>
            <a:ext cx="119062" cy="130175"/>
          </a:xfrm>
          <a:custGeom>
            <a:avLst/>
            <a:gdLst>
              <a:gd name="T0" fmla="*/ 0 w 150"/>
              <a:gd name="T1" fmla="*/ 5102380 h 163"/>
              <a:gd name="T2" fmla="*/ 1259676 w 150"/>
              <a:gd name="T3" fmla="*/ 0 h 163"/>
              <a:gd name="T4" fmla="*/ 6930202 w 150"/>
              <a:gd name="T5" fmla="*/ 3826985 h 163"/>
              <a:gd name="T6" fmla="*/ 17641019 w 150"/>
              <a:gd name="T7" fmla="*/ 9566664 h 163"/>
              <a:gd name="T8" fmla="*/ 29611514 w 150"/>
              <a:gd name="T9" fmla="*/ 17857933 h 163"/>
              <a:gd name="T10" fmla="*/ 38432417 w 150"/>
              <a:gd name="T11" fmla="*/ 28062697 h 163"/>
              <a:gd name="T12" fmla="*/ 44102147 w 150"/>
              <a:gd name="T13" fmla="*/ 35078568 h 163"/>
              <a:gd name="T14" fmla="*/ 50402905 w 150"/>
              <a:gd name="T15" fmla="*/ 44645229 h 163"/>
              <a:gd name="T16" fmla="*/ 57333117 w 150"/>
              <a:gd name="T17" fmla="*/ 55488096 h 163"/>
              <a:gd name="T18" fmla="*/ 65523785 w 150"/>
              <a:gd name="T19" fmla="*/ 66330152 h 163"/>
              <a:gd name="T20" fmla="*/ 76233805 w 150"/>
              <a:gd name="T21" fmla="*/ 79723797 h 163"/>
              <a:gd name="T22" fmla="*/ 85054708 w 150"/>
              <a:gd name="T23" fmla="*/ 89928555 h 163"/>
              <a:gd name="T24" fmla="*/ 94505052 w 150"/>
              <a:gd name="T25" fmla="*/ 103960297 h 163"/>
              <a:gd name="T26" fmla="*/ 89464763 w 150"/>
              <a:gd name="T27" fmla="*/ 102046805 h 163"/>
              <a:gd name="T28" fmla="*/ 80014419 w 150"/>
              <a:gd name="T29" fmla="*/ 91842047 h 163"/>
              <a:gd name="T30" fmla="*/ 69303606 w 150"/>
              <a:gd name="T31" fmla="*/ 79723797 h 163"/>
              <a:gd name="T32" fmla="*/ 57333117 w 150"/>
              <a:gd name="T33" fmla="*/ 65692854 h 163"/>
              <a:gd name="T34" fmla="*/ 47882761 w 150"/>
              <a:gd name="T35" fmla="*/ 53574604 h 163"/>
              <a:gd name="T36" fmla="*/ 39061857 w 150"/>
              <a:gd name="T37" fmla="*/ 42094439 h 163"/>
              <a:gd name="T38" fmla="*/ 32131658 w 150"/>
              <a:gd name="T39" fmla="*/ 32527778 h 163"/>
              <a:gd name="T40" fmla="*/ 20161163 w 150"/>
              <a:gd name="T41" fmla="*/ 22960312 h 163"/>
              <a:gd name="T42" fmla="*/ 11970492 w 150"/>
              <a:gd name="T43" fmla="*/ 15944441 h 163"/>
              <a:gd name="T44" fmla="*/ 4410056 w 150"/>
              <a:gd name="T45" fmla="*/ 10842858 h 163"/>
              <a:gd name="T46" fmla="*/ 0 w 150"/>
              <a:gd name="T47" fmla="*/ 5102380 h 163"/>
              <a:gd name="T48" fmla="*/ 0 w 150"/>
              <a:gd name="T49" fmla="*/ 5102380 h 16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50"/>
              <a:gd name="T76" fmla="*/ 0 h 163"/>
              <a:gd name="T77" fmla="*/ 150 w 150"/>
              <a:gd name="T78" fmla="*/ 163 h 16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50" h="163">
                <a:moveTo>
                  <a:pt x="0" y="8"/>
                </a:moveTo>
                <a:lnTo>
                  <a:pt x="2" y="0"/>
                </a:lnTo>
                <a:lnTo>
                  <a:pt x="11" y="6"/>
                </a:lnTo>
                <a:lnTo>
                  <a:pt x="28" y="15"/>
                </a:lnTo>
                <a:lnTo>
                  <a:pt x="47" y="28"/>
                </a:lnTo>
                <a:lnTo>
                  <a:pt x="61" y="44"/>
                </a:lnTo>
                <a:lnTo>
                  <a:pt x="70" y="55"/>
                </a:lnTo>
                <a:lnTo>
                  <a:pt x="80" y="70"/>
                </a:lnTo>
                <a:lnTo>
                  <a:pt x="91" y="87"/>
                </a:lnTo>
                <a:lnTo>
                  <a:pt x="104" y="104"/>
                </a:lnTo>
                <a:lnTo>
                  <a:pt x="121" y="125"/>
                </a:lnTo>
                <a:lnTo>
                  <a:pt x="135" y="141"/>
                </a:lnTo>
                <a:lnTo>
                  <a:pt x="150" y="163"/>
                </a:lnTo>
                <a:lnTo>
                  <a:pt x="142" y="160"/>
                </a:lnTo>
                <a:lnTo>
                  <a:pt x="127" y="144"/>
                </a:lnTo>
                <a:lnTo>
                  <a:pt x="110" y="125"/>
                </a:lnTo>
                <a:lnTo>
                  <a:pt x="91" y="103"/>
                </a:lnTo>
                <a:lnTo>
                  <a:pt x="76" y="84"/>
                </a:lnTo>
                <a:lnTo>
                  <a:pt x="62" y="66"/>
                </a:lnTo>
                <a:lnTo>
                  <a:pt x="51" y="51"/>
                </a:lnTo>
                <a:lnTo>
                  <a:pt x="32" y="36"/>
                </a:lnTo>
                <a:lnTo>
                  <a:pt x="19" y="25"/>
                </a:lnTo>
                <a:lnTo>
                  <a:pt x="7" y="17"/>
                </a:lnTo>
                <a:lnTo>
                  <a:pt x="0" y="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89" name="Freeform 45">
            <a:extLst>
              <a:ext uri="{FF2B5EF4-FFF2-40B4-BE49-F238E27FC236}">
                <a16:creationId xmlns:a16="http://schemas.microsoft.com/office/drawing/2014/main" id="{C9DAA2C7-5F2D-435D-90DA-1D4AF2E18096}"/>
              </a:ext>
            </a:extLst>
          </p:cNvPr>
          <p:cNvSpPr>
            <a:spLocks/>
          </p:cNvSpPr>
          <p:nvPr/>
        </p:nvSpPr>
        <p:spPr bwMode="auto">
          <a:xfrm>
            <a:off x="7024688" y="5665788"/>
            <a:ext cx="92075" cy="68262"/>
          </a:xfrm>
          <a:custGeom>
            <a:avLst/>
            <a:gdLst>
              <a:gd name="T0" fmla="*/ 0 w 116"/>
              <a:gd name="T1" fmla="*/ 52922900 h 86"/>
              <a:gd name="T2" fmla="*/ 10710863 w 116"/>
              <a:gd name="T3" fmla="*/ 37171833 h 86"/>
              <a:gd name="T4" fmla="*/ 26462043 w 116"/>
              <a:gd name="T5" fmla="*/ 23940910 h 86"/>
              <a:gd name="T6" fmla="*/ 38432584 w 116"/>
              <a:gd name="T7" fmla="*/ 17010732 h 86"/>
              <a:gd name="T8" fmla="*/ 49143443 w 116"/>
              <a:gd name="T9" fmla="*/ 8190646 h 86"/>
              <a:gd name="T10" fmla="*/ 57333366 w 116"/>
              <a:gd name="T11" fmla="*/ 2520138 h 86"/>
              <a:gd name="T12" fmla="*/ 64264389 w 116"/>
              <a:gd name="T13" fmla="*/ 0 h 86"/>
              <a:gd name="T14" fmla="*/ 69304700 w 116"/>
              <a:gd name="T15" fmla="*/ 1259672 h 86"/>
              <a:gd name="T16" fmla="*/ 73084537 w 116"/>
              <a:gd name="T17" fmla="*/ 6930181 h 86"/>
              <a:gd name="T18" fmla="*/ 69304700 w 116"/>
              <a:gd name="T19" fmla="*/ 11970455 h 86"/>
              <a:gd name="T20" fmla="*/ 65524070 w 116"/>
              <a:gd name="T21" fmla="*/ 17010732 h 86"/>
              <a:gd name="T22" fmla="*/ 52293055 w 116"/>
              <a:gd name="T23" fmla="*/ 23940910 h 86"/>
              <a:gd name="T24" fmla="*/ 39692264 w 116"/>
              <a:gd name="T25" fmla="*/ 33391231 h 86"/>
              <a:gd name="T26" fmla="*/ 32131798 w 116"/>
              <a:gd name="T27" fmla="*/ 40951642 h 86"/>
              <a:gd name="T28" fmla="*/ 27721724 w 116"/>
              <a:gd name="T29" fmla="*/ 45362477 h 86"/>
              <a:gd name="T30" fmla="*/ 23941881 w 116"/>
              <a:gd name="T31" fmla="*/ 54182571 h 86"/>
              <a:gd name="T32" fmla="*/ 0 w 116"/>
              <a:gd name="T33" fmla="*/ 52922900 h 86"/>
              <a:gd name="T34" fmla="*/ 0 w 116"/>
              <a:gd name="T35" fmla="*/ 52922900 h 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16"/>
              <a:gd name="T55" fmla="*/ 0 h 86"/>
              <a:gd name="T56" fmla="*/ 116 w 116"/>
              <a:gd name="T57" fmla="*/ 86 h 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16" h="86">
                <a:moveTo>
                  <a:pt x="0" y="84"/>
                </a:moveTo>
                <a:lnTo>
                  <a:pt x="17" y="59"/>
                </a:lnTo>
                <a:lnTo>
                  <a:pt x="42" y="38"/>
                </a:lnTo>
                <a:lnTo>
                  <a:pt x="61" y="27"/>
                </a:lnTo>
                <a:lnTo>
                  <a:pt x="78" y="13"/>
                </a:lnTo>
                <a:lnTo>
                  <a:pt x="91" y="4"/>
                </a:lnTo>
                <a:lnTo>
                  <a:pt x="102" y="0"/>
                </a:lnTo>
                <a:lnTo>
                  <a:pt x="110" y="2"/>
                </a:lnTo>
                <a:lnTo>
                  <a:pt x="116" y="11"/>
                </a:lnTo>
                <a:lnTo>
                  <a:pt x="110" y="19"/>
                </a:lnTo>
                <a:lnTo>
                  <a:pt x="104" y="27"/>
                </a:lnTo>
                <a:lnTo>
                  <a:pt x="83" y="38"/>
                </a:lnTo>
                <a:lnTo>
                  <a:pt x="63" y="53"/>
                </a:lnTo>
                <a:lnTo>
                  <a:pt x="51" y="65"/>
                </a:lnTo>
                <a:lnTo>
                  <a:pt x="44" y="72"/>
                </a:lnTo>
                <a:lnTo>
                  <a:pt x="38" y="86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90" name="Freeform 46">
            <a:extLst>
              <a:ext uri="{FF2B5EF4-FFF2-40B4-BE49-F238E27FC236}">
                <a16:creationId xmlns:a16="http://schemas.microsoft.com/office/drawing/2014/main" id="{30653662-C4B5-4295-9B21-BB37F8937B70}"/>
              </a:ext>
            </a:extLst>
          </p:cNvPr>
          <p:cNvSpPr>
            <a:spLocks/>
          </p:cNvSpPr>
          <p:nvPr/>
        </p:nvSpPr>
        <p:spPr bwMode="auto">
          <a:xfrm>
            <a:off x="6869113" y="5691188"/>
            <a:ext cx="111125" cy="68262"/>
          </a:xfrm>
          <a:custGeom>
            <a:avLst/>
            <a:gdLst>
              <a:gd name="T0" fmla="*/ 0 w 141"/>
              <a:gd name="T1" fmla="*/ 39111797 h 88"/>
              <a:gd name="T2" fmla="*/ 10559238 w 141"/>
              <a:gd name="T3" fmla="*/ 30085702 h 88"/>
              <a:gd name="T4" fmla="*/ 31677717 w 141"/>
              <a:gd name="T5" fmla="*/ 21060377 h 88"/>
              <a:gd name="T6" fmla="*/ 44721895 w 141"/>
              <a:gd name="T7" fmla="*/ 16246356 h 88"/>
              <a:gd name="T8" fmla="*/ 59007374 w 141"/>
              <a:gd name="T9" fmla="*/ 9627269 h 88"/>
              <a:gd name="T10" fmla="*/ 72051552 w 141"/>
              <a:gd name="T11" fmla="*/ 2407011 h 88"/>
              <a:gd name="T12" fmla="*/ 78883766 w 141"/>
              <a:gd name="T13" fmla="*/ 0 h 88"/>
              <a:gd name="T14" fmla="*/ 85095730 w 141"/>
              <a:gd name="T15" fmla="*/ 1203118 h 88"/>
              <a:gd name="T16" fmla="*/ 87579885 w 141"/>
              <a:gd name="T17" fmla="*/ 7220258 h 88"/>
              <a:gd name="T18" fmla="*/ 86337807 w 141"/>
              <a:gd name="T19" fmla="*/ 11432333 h 88"/>
              <a:gd name="T20" fmla="*/ 75778572 w 141"/>
              <a:gd name="T21" fmla="*/ 18653367 h 88"/>
              <a:gd name="T22" fmla="*/ 54660103 w 141"/>
              <a:gd name="T23" fmla="*/ 34297777 h 88"/>
              <a:gd name="T24" fmla="*/ 41615913 w 141"/>
              <a:gd name="T25" fmla="*/ 46933999 h 88"/>
              <a:gd name="T26" fmla="*/ 36646815 w 141"/>
              <a:gd name="T27" fmla="*/ 50544127 h 88"/>
              <a:gd name="T28" fmla="*/ 27329657 w 141"/>
              <a:gd name="T29" fmla="*/ 52951150 h 88"/>
              <a:gd name="T30" fmla="*/ 13044184 w 141"/>
              <a:gd name="T31" fmla="*/ 46933999 h 88"/>
              <a:gd name="T32" fmla="*/ 0 w 141"/>
              <a:gd name="T33" fmla="*/ 39111797 h 88"/>
              <a:gd name="T34" fmla="*/ 0 w 141"/>
              <a:gd name="T35" fmla="*/ 39111797 h 8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41"/>
              <a:gd name="T55" fmla="*/ 0 h 88"/>
              <a:gd name="T56" fmla="*/ 141 w 141"/>
              <a:gd name="T57" fmla="*/ 88 h 88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41" h="88">
                <a:moveTo>
                  <a:pt x="0" y="65"/>
                </a:moveTo>
                <a:lnTo>
                  <a:pt x="17" y="50"/>
                </a:lnTo>
                <a:lnTo>
                  <a:pt x="51" y="35"/>
                </a:lnTo>
                <a:lnTo>
                  <a:pt x="72" y="27"/>
                </a:lnTo>
                <a:lnTo>
                  <a:pt x="95" y="16"/>
                </a:lnTo>
                <a:lnTo>
                  <a:pt x="116" y="4"/>
                </a:lnTo>
                <a:lnTo>
                  <a:pt x="127" y="0"/>
                </a:lnTo>
                <a:lnTo>
                  <a:pt x="137" y="2"/>
                </a:lnTo>
                <a:lnTo>
                  <a:pt x="141" y="12"/>
                </a:lnTo>
                <a:lnTo>
                  <a:pt x="139" y="19"/>
                </a:lnTo>
                <a:lnTo>
                  <a:pt x="122" y="31"/>
                </a:lnTo>
                <a:lnTo>
                  <a:pt x="88" y="57"/>
                </a:lnTo>
                <a:lnTo>
                  <a:pt x="67" y="78"/>
                </a:lnTo>
                <a:lnTo>
                  <a:pt x="59" y="84"/>
                </a:lnTo>
                <a:lnTo>
                  <a:pt x="44" y="88"/>
                </a:lnTo>
                <a:lnTo>
                  <a:pt x="21" y="78"/>
                </a:lnTo>
                <a:lnTo>
                  <a:pt x="0" y="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91" name="Freeform 47">
            <a:extLst>
              <a:ext uri="{FF2B5EF4-FFF2-40B4-BE49-F238E27FC236}">
                <a16:creationId xmlns:a16="http://schemas.microsoft.com/office/drawing/2014/main" id="{FD92FDDB-EDF9-4B71-AF68-C50683EA1733}"/>
              </a:ext>
            </a:extLst>
          </p:cNvPr>
          <p:cNvSpPr>
            <a:spLocks/>
          </p:cNvSpPr>
          <p:nvPr/>
        </p:nvSpPr>
        <p:spPr bwMode="auto">
          <a:xfrm>
            <a:off x="6724650" y="5645150"/>
            <a:ext cx="57150" cy="90488"/>
          </a:xfrm>
          <a:custGeom>
            <a:avLst/>
            <a:gdLst>
              <a:gd name="T0" fmla="*/ 0 w 72"/>
              <a:gd name="T1" fmla="*/ 5040341 h 114"/>
              <a:gd name="T2" fmla="*/ 8190706 w 72"/>
              <a:gd name="T3" fmla="*/ 13231095 h 114"/>
              <a:gd name="T4" fmla="*/ 16380618 w 72"/>
              <a:gd name="T5" fmla="*/ 25201701 h 114"/>
              <a:gd name="T6" fmla="*/ 22681403 w 72"/>
              <a:gd name="T7" fmla="*/ 35912626 h 114"/>
              <a:gd name="T8" fmla="*/ 30872112 w 72"/>
              <a:gd name="T9" fmla="*/ 47883233 h 114"/>
              <a:gd name="T10" fmla="*/ 37802340 w 72"/>
              <a:gd name="T11" fmla="*/ 57963923 h 114"/>
              <a:gd name="T12" fmla="*/ 45362806 w 72"/>
              <a:gd name="T13" fmla="*/ 71825252 h 114"/>
              <a:gd name="T14" fmla="*/ 45362806 w 72"/>
              <a:gd name="T15" fmla="*/ 59854646 h 114"/>
              <a:gd name="T16" fmla="*/ 37172103 w 72"/>
              <a:gd name="T17" fmla="*/ 45993304 h 114"/>
              <a:gd name="T18" fmla="*/ 25831795 w 72"/>
              <a:gd name="T19" fmla="*/ 28982359 h 114"/>
              <a:gd name="T20" fmla="*/ 17641092 w 72"/>
              <a:gd name="T21" fmla="*/ 15751264 h 114"/>
              <a:gd name="T22" fmla="*/ 6930231 w 72"/>
              <a:gd name="T23" fmla="*/ 0 h 114"/>
              <a:gd name="T24" fmla="*/ 0 w 72"/>
              <a:gd name="T25" fmla="*/ 0 h 114"/>
              <a:gd name="T26" fmla="*/ 0 w 72"/>
              <a:gd name="T27" fmla="*/ 5040341 h 114"/>
              <a:gd name="T28" fmla="*/ 0 w 72"/>
              <a:gd name="T29" fmla="*/ 5040341 h 11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72"/>
              <a:gd name="T46" fmla="*/ 0 h 114"/>
              <a:gd name="T47" fmla="*/ 72 w 72"/>
              <a:gd name="T48" fmla="*/ 114 h 114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72" h="114">
                <a:moveTo>
                  <a:pt x="0" y="8"/>
                </a:moveTo>
                <a:lnTo>
                  <a:pt x="13" y="21"/>
                </a:lnTo>
                <a:lnTo>
                  <a:pt x="26" y="40"/>
                </a:lnTo>
                <a:lnTo>
                  <a:pt x="36" y="57"/>
                </a:lnTo>
                <a:lnTo>
                  <a:pt x="49" y="76"/>
                </a:lnTo>
                <a:lnTo>
                  <a:pt x="60" y="92"/>
                </a:lnTo>
                <a:lnTo>
                  <a:pt x="72" y="114"/>
                </a:lnTo>
                <a:lnTo>
                  <a:pt x="72" y="95"/>
                </a:lnTo>
                <a:lnTo>
                  <a:pt x="59" y="73"/>
                </a:lnTo>
                <a:lnTo>
                  <a:pt x="41" y="46"/>
                </a:lnTo>
                <a:lnTo>
                  <a:pt x="28" y="25"/>
                </a:lnTo>
                <a:lnTo>
                  <a:pt x="11" y="0"/>
                </a:lnTo>
                <a:lnTo>
                  <a:pt x="0" y="0"/>
                </a:lnTo>
                <a:lnTo>
                  <a:pt x="0" y="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92" name="Freeform 48">
            <a:extLst>
              <a:ext uri="{FF2B5EF4-FFF2-40B4-BE49-F238E27FC236}">
                <a16:creationId xmlns:a16="http://schemas.microsoft.com/office/drawing/2014/main" id="{72C4BF04-6020-49DA-A21D-C7483A8F883B}"/>
              </a:ext>
            </a:extLst>
          </p:cNvPr>
          <p:cNvSpPr>
            <a:spLocks/>
          </p:cNvSpPr>
          <p:nvPr/>
        </p:nvSpPr>
        <p:spPr bwMode="auto">
          <a:xfrm>
            <a:off x="6796088" y="5500688"/>
            <a:ext cx="65087" cy="87312"/>
          </a:xfrm>
          <a:custGeom>
            <a:avLst/>
            <a:gdLst>
              <a:gd name="T0" fmla="*/ 0 w 82"/>
              <a:gd name="T1" fmla="*/ 0 h 110"/>
              <a:gd name="T2" fmla="*/ 10710779 w 82"/>
              <a:gd name="T3" fmla="*/ 9450334 h 110"/>
              <a:gd name="T4" fmla="*/ 16380493 w 82"/>
              <a:gd name="T5" fmla="*/ 17640994 h 110"/>
              <a:gd name="T6" fmla="*/ 25201366 w 82"/>
              <a:gd name="T7" fmla="*/ 28981238 h 110"/>
              <a:gd name="T8" fmla="*/ 32131547 w 82"/>
              <a:gd name="T9" fmla="*/ 38431569 h 110"/>
              <a:gd name="T10" fmla="*/ 38431490 w 82"/>
              <a:gd name="T11" fmla="*/ 49142367 h 110"/>
              <a:gd name="T12" fmla="*/ 44101995 w 82"/>
              <a:gd name="T13" fmla="*/ 57333037 h 110"/>
              <a:gd name="T14" fmla="*/ 51662403 w 82"/>
              <a:gd name="T15" fmla="*/ 69303509 h 110"/>
              <a:gd name="T16" fmla="*/ 50402731 w 82"/>
              <a:gd name="T17" fmla="*/ 58592711 h 110"/>
              <a:gd name="T18" fmla="*/ 47882595 w 82"/>
              <a:gd name="T19" fmla="*/ 46622226 h 110"/>
              <a:gd name="T20" fmla="*/ 42842324 w 82"/>
              <a:gd name="T21" fmla="*/ 35911428 h 110"/>
              <a:gd name="T22" fmla="*/ 34651683 w 82"/>
              <a:gd name="T23" fmla="*/ 25201417 h 110"/>
              <a:gd name="T24" fmla="*/ 28350947 w 82"/>
              <a:gd name="T25" fmla="*/ 17010760 h 110"/>
              <a:gd name="T26" fmla="*/ 26461043 w 82"/>
              <a:gd name="T27" fmla="*/ 9450334 h 110"/>
              <a:gd name="T28" fmla="*/ 16380493 w 82"/>
              <a:gd name="T29" fmla="*/ 0 h 110"/>
              <a:gd name="T30" fmla="*/ 0 w 82"/>
              <a:gd name="T31" fmla="*/ 0 h 110"/>
              <a:gd name="T32" fmla="*/ 0 w 82"/>
              <a:gd name="T33" fmla="*/ 0 h 11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82"/>
              <a:gd name="T52" fmla="*/ 0 h 110"/>
              <a:gd name="T53" fmla="*/ 82 w 82"/>
              <a:gd name="T54" fmla="*/ 110 h 11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82" h="110">
                <a:moveTo>
                  <a:pt x="0" y="0"/>
                </a:moveTo>
                <a:lnTo>
                  <a:pt x="17" y="15"/>
                </a:lnTo>
                <a:lnTo>
                  <a:pt x="26" y="28"/>
                </a:lnTo>
                <a:lnTo>
                  <a:pt x="40" y="46"/>
                </a:lnTo>
                <a:lnTo>
                  <a:pt x="51" y="61"/>
                </a:lnTo>
                <a:lnTo>
                  <a:pt x="61" y="78"/>
                </a:lnTo>
                <a:lnTo>
                  <a:pt x="70" y="91"/>
                </a:lnTo>
                <a:lnTo>
                  <a:pt x="82" y="110"/>
                </a:lnTo>
                <a:lnTo>
                  <a:pt x="80" y="93"/>
                </a:lnTo>
                <a:lnTo>
                  <a:pt x="76" y="74"/>
                </a:lnTo>
                <a:lnTo>
                  <a:pt x="68" y="57"/>
                </a:lnTo>
                <a:lnTo>
                  <a:pt x="55" y="40"/>
                </a:lnTo>
                <a:lnTo>
                  <a:pt x="45" y="27"/>
                </a:lnTo>
                <a:lnTo>
                  <a:pt x="42" y="15"/>
                </a:lnTo>
                <a:lnTo>
                  <a:pt x="2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93" name="Freeform 49">
            <a:extLst>
              <a:ext uri="{FF2B5EF4-FFF2-40B4-BE49-F238E27FC236}">
                <a16:creationId xmlns:a16="http://schemas.microsoft.com/office/drawing/2014/main" id="{08C0A7D9-B24B-4512-845C-B30E3BB45779}"/>
              </a:ext>
            </a:extLst>
          </p:cNvPr>
          <p:cNvSpPr>
            <a:spLocks/>
          </p:cNvSpPr>
          <p:nvPr/>
        </p:nvSpPr>
        <p:spPr bwMode="auto">
          <a:xfrm>
            <a:off x="6842125" y="5486400"/>
            <a:ext cx="73025" cy="92075"/>
          </a:xfrm>
          <a:custGeom>
            <a:avLst/>
            <a:gdLst>
              <a:gd name="T0" fmla="*/ 0 w 93"/>
              <a:gd name="T1" fmla="*/ 2520156 h 116"/>
              <a:gd name="T2" fmla="*/ 8015476 w 93"/>
              <a:gd name="T3" fmla="*/ 11970544 h 116"/>
              <a:gd name="T4" fmla="*/ 16030951 w 93"/>
              <a:gd name="T5" fmla="*/ 20161251 h 116"/>
              <a:gd name="T6" fmla="*/ 25895611 w 93"/>
              <a:gd name="T7" fmla="*/ 28351961 h 116"/>
              <a:gd name="T8" fmla="*/ 33911084 w 93"/>
              <a:gd name="T9" fmla="*/ 38432584 h 116"/>
              <a:gd name="T10" fmla="*/ 40692984 w 93"/>
              <a:gd name="T11" fmla="*/ 46623288 h 116"/>
              <a:gd name="T12" fmla="*/ 46858490 w 93"/>
              <a:gd name="T13" fmla="*/ 56073685 h 116"/>
              <a:gd name="T14" fmla="*/ 52407616 w 93"/>
              <a:gd name="T15" fmla="*/ 65524070 h 116"/>
              <a:gd name="T16" fmla="*/ 57340335 w 93"/>
              <a:gd name="T17" fmla="*/ 73084537 h 116"/>
              <a:gd name="T18" fmla="*/ 53641188 w 93"/>
              <a:gd name="T19" fmla="*/ 59853522 h 116"/>
              <a:gd name="T20" fmla="*/ 48092063 w 93"/>
              <a:gd name="T21" fmla="*/ 45362813 h 116"/>
              <a:gd name="T22" fmla="*/ 38843803 w 93"/>
              <a:gd name="T23" fmla="*/ 30872117 h 116"/>
              <a:gd name="T24" fmla="*/ 30211937 w 93"/>
              <a:gd name="T25" fmla="*/ 23941881 h 116"/>
              <a:gd name="T26" fmla="*/ 20962886 w 93"/>
              <a:gd name="T27" fmla="*/ 14490702 h 116"/>
              <a:gd name="T28" fmla="*/ 14180985 w 93"/>
              <a:gd name="T29" fmla="*/ 6930233 h 116"/>
              <a:gd name="T30" fmla="*/ 8015476 w 93"/>
              <a:gd name="T31" fmla="*/ 0 h 116"/>
              <a:gd name="T32" fmla="*/ 0 w 93"/>
              <a:gd name="T33" fmla="*/ 2520156 h 116"/>
              <a:gd name="T34" fmla="*/ 0 w 93"/>
              <a:gd name="T35" fmla="*/ 2520156 h 11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93"/>
              <a:gd name="T55" fmla="*/ 0 h 116"/>
              <a:gd name="T56" fmla="*/ 93 w 93"/>
              <a:gd name="T57" fmla="*/ 116 h 11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93" h="116">
                <a:moveTo>
                  <a:pt x="0" y="4"/>
                </a:moveTo>
                <a:lnTo>
                  <a:pt x="13" y="19"/>
                </a:lnTo>
                <a:lnTo>
                  <a:pt x="26" y="32"/>
                </a:lnTo>
                <a:lnTo>
                  <a:pt x="42" y="45"/>
                </a:lnTo>
                <a:lnTo>
                  <a:pt x="55" y="61"/>
                </a:lnTo>
                <a:lnTo>
                  <a:pt x="66" y="74"/>
                </a:lnTo>
                <a:lnTo>
                  <a:pt x="76" y="89"/>
                </a:lnTo>
                <a:lnTo>
                  <a:pt x="85" y="104"/>
                </a:lnTo>
                <a:lnTo>
                  <a:pt x="93" y="116"/>
                </a:lnTo>
                <a:lnTo>
                  <a:pt x="87" y="95"/>
                </a:lnTo>
                <a:lnTo>
                  <a:pt x="78" y="72"/>
                </a:lnTo>
                <a:lnTo>
                  <a:pt x="63" y="49"/>
                </a:lnTo>
                <a:lnTo>
                  <a:pt x="49" y="38"/>
                </a:lnTo>
                <a:lnTo>
                  <a:pt x="34" y="23"/>
                </a:lnTo>
                <a:lnTo>
                  <a:pt x="23" y="11"/>
                </a:lnTo>
                <a:lnTo>
                  <a:pt x="13" y="0"/>
                </a:lnTo>
                <a:lnTo>
                  <a:pt x="0" y="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94" name="Freeform 50">
            <a:extLst>
              <a:ext uri="{FF2B5EF4-FFF2-40B4-BE49-F238E27FC236}">
                <a16:creationId xmlns:a16="http://schemas.microsoft.com/office/drawing/2014/main" id="{7933EAE0-5D1E-4FFA-9E2D-6818A1D7B963}"/>
              </a:ext>
            </a:extLst>
          </p:cNvPr>
          <p:cNvSpPr>
            <a:spLocks/>
          </p:cNvSpPr>
          <p:nvPr/>
        </p:nvSpPr>
        <p:spPr bwMode="auto">
          <a:xfrm>
            <a:off x="6935788" y="5437188"/>
            <a:ext cx="242887" cy="301625"/>
          </a:xfrm>
          <a:custGeom>
            <a:avLst/>
            <a:gdLst>
              <a:gd name="T0" fmla="*/ 11970517 w 306"/>
              <a:gd name="T1" fmla="*/ 2520156 h 380"/>
              <a:gd name="T2" fmla="*/ 25201507 w 306"/>
              <a:gd name="T3" fmla="*/ 15751176 h 380"/>
              <a:gd name="T4" fmla="*/ 39061941 w 306"/>
              <a:gd name="T5" fmla="*/ 27721722 h 380"/>
              <a:gd name="T6" fmla="*/ 50403014 w 306"/>
              <a:gd name="T7" fmla="*/ 39692262 h 380"/>
              <a:gd name="T8" fmla="*/ 62373540 w 306"/>
              <a:gd name="T9" fmla="*/ 49143440 h 380"/>
              <a:gd name="T10" fmla="*/ 74344055 w 306"/>
              <a:gd name="T11" fmla="*/ 61113993 h 380"/>
              <a:gd name="T12" fmla="*/ 85054891 w 306"/>
              <a:gd name="T13" fmla="*/ 73084533 h 380"/>
              <a:gd name="T14" fmla="*/ 94505255 w 306"/>
              <a:gd name="T15" fmla="*/ 83795392 h 380"/>
              <a:gd name="T16" fmla="*/ 103955619 w 306"/>
              <a:gd name="T17" fmla="*/ 95765932 h 380"/>
              <a:gd name="T18" fmla="*/ 114666480 w 306"/>
              <a:gd name="T19" fmla="*/ 110256652 h 380"/>
              <a:gd name="T20" fmla="*/ 126636995 w 306"/>
              <a:gd name="T21" fmla="*/ 124747347 h 380"/>
              <a:gd name="T22" fmla="*/ 136088153 w 306"/>
              <a:gd name="T23" fmla="*/ 139238836 h 380"/>
              <a:gd name="T24" fmla="*/ 148058667 w 306"/>
              <a:gd name="T25" fmla="*/ 155619450 h 380"/>
              <a:gd name="T26" fmla="*/ 156878795 w 306"/>
              <a:gd name="T27" fmla="*/ 170110939 h 380"/>
              <a:gd name="T28" fmla="*/ 165069481 w 306"/>
              <a:gd name="T29" fmla="*/ 184601634 h 380"/>
              <a:gd name="T30" fmla="*/ 174519846 w 306"/>
              <a:gd name="T31" fmla="*/ 199092329 h 380"/>
              <a:gd name="T32" fmla="*/ 182080296 w 306"/>
              <a:gd name="T33" fmla="*/ 211693156 h 380"/>
              <a:gd name="T34" fmla="*/ 186491154 w 306"/>
              <a:gd name="T35" fmla="*/ 223034253 h 380"/>
              <a:gd name="T36" fmla="*/ 192791132 w 306"/>
              <a:gd name="T37" fmla="*/ 239414866 h 380"/>
              <a:gd name="T38" fmla="*/ 173260168 w 306"/>
              <a:gd name="T39" fmla="*/ 239414866 h 380"/>
              <a:gd name="T40" fmla="*/ 163809803 w 306"/>
              <a:gd name="T41" fmla="*/ 217993942 h 380"/>
              <a:gd name="T42" fmla="*/ 155619117 w 306"/>
              <a:gd name="T43" fmla="*/ 199092329 h 380"/>
              <a:gd name="T44" fmla="*/ 146168753 w 306"/>
              <a:gd name="T45" fmla="*/ 182081479 h 380"/>
              <a:gd name="T46" fmla="*/ 137347831 w 306"/>
              <a:gd name="T47" fmla="*/ 165070628 h 380"/>
              <a:gd name="T48" fmla="*/ 127897467 w 306"/>
              <a:gd name="T49" fmla="*/ 149948901 h 380"/>
              <a:gd name="T50" fmla="*/ 118447102 w 306"/>
              <a:gd name="T51" fmla="*/ 137978362 h 380"/>
              <a:gd name="T52" fmla="*/ 107736266 w 306"/>
              <a:gd name="T53" fmla="*/ 122227192 h 380"/>
              <a:gd name="T54" fmla="*/ 95765727 w 306"/>
              <a:gd name="T55" fmla="*/ 106476815 h 380"/>
              <a:gd name="T56" fmla="*/ 81275063 w 306"/>
              <a:gd name="T57" fmla="*/ 91355858 h 380"/>
              <a:gd name="T58" fmla="*/ 66783604 w 306"/>
              <a:gd name="T59" fmla="*/ 73084533 h 380"/>
              <a:gd name="T60" fmla="*/ 51033249 w 306"/>
              <a:gd name="T61" fmla="*/ 58593837 h 380"/>
              <a:gd name="T62" fmla="*/ 34651877 w 306"/>
              <a:gd name="T63" fmla="*/ 42842655 h 380"/>
              <a:gd name="T64" fmla="*/ 20161207 w 306"/>
              <a:gd name="T65" fmla="*/ 30872115 h 380"/>
              <a:gd name="T66" fmla="*/ 11970517 w 306"/>
              <a:gd name="T67" fmla="*/ 20161250 h 380"/>
              <a:gd name="T68" fmla="*/ 0 w 306"/>
              <a:gd name="T69" fmla="*/ 11970543 h 380"/>
              <a:gd name="T70" fmla="*/ 0 w 306"/>
              <a:gd name="T71" fmla="*/ 5040312 h 380"/>
              <a:gd name="T72" fmla="*/ 4410066 w 306"/>
              <a:gd name="T73" fmla="*/ 0 h 380"/>
              <a:gd name="T74" fmla="*/ 11970517 w 306"/>
              <a:gd name="T75" fmla="*/ 2520156 h 380"/>
              <a:gd name="T76" fmla="*/ 11970517 w 306"/>
              <a:gd name="T77" fmla="*/ 2520156 h 38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306"/>
              <a:gd name="T118" fmla="*/ 0 h 380"/>
              <a:gd name="T119" fmla="*/ 306 w 306"/>
              <a:gd name="T120" fmla="*/ 380 h 380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306" h="380">
                <a:moveTo>
                  <a:pt x="19" y="4"/>
                </a:moveTo>
                <a:lnTo>
                  <a:pt x="40" y="25"/>
                </a:lnTo>
                <a:lnTo>
                  <a:pt x="62" y="44"/>
                </a:lnTo>
                <a:lnTo>
                  <a:pt x="80" y="63"/>
                </a:lnTo>
                <a:lnTo>
                  <a:pt x="99" y="78"/>
                </a:lnTo>
                <a:lnTo>
                  <a:pt x="118" y="97"/>
                </a:lnTo>
                <a:lnTo>
                  <a:pt x="135" y="116"/>
                </a:lnTo>
                <a:lnTo>
                  <a:pt x="150" y="133"/>
                </a:lnTo>
                <a:lnTo>
                  <a:pt x="165" y="152"/>
                </a:lnTo>
                <a:lnTo>
                  <a:pt x="182" y="175"/>
                </a:lnTo>
                <a:lnTo>
                  <a:pt x="201" y="198"/>
                </a:lnTo>
                <a:lnTo>
                  <a:pt x="216" y="221"/>
                </a:lnTo>
                <a:lnTo>
                  <a:pt x="235" y="247"/>
                </a:lnTo>
                <a:lnTo>
                  <a:pt x="249" y="270"/>
                </a:lnTo>
                <a:lnTo>
                  <a:pt x="262" y="293"/>
                </a:lnTo>
                <a:lnTo>
                  <a:pt x="277" y="316"/>
                </a:lnTo>
                <a:lnTo>
                  <a:pt x="289" y="336"/>
                </a:lnTo>
                <a:lnTo>
                  <a:pt x="296" y="354"/>
                </a:lnTo>
                <a:lnTo>
                  <a:pt x="306" y="380"/>
                </a:lnTo>
                <a:lnTo>
                  <a:pt x="275" y="380"/>
                </a:lnTo>
                <a:lnTo>
                  <a:pt x="260" y="346"/>
                </a:lnTo>
                <a:lnTo>
                  <a:pt x="247" y="316"/>
                </a:lnTo>
                <a:lnTo>
                  <a:pt x="232" y="289"/>
                </a:lnTo>
                <a:lnTo>
                  <a:pt x="218" y="262"/>
                </a:lnTo>
                <a:lnTo>
                  <a:pt x="203" y="238"/>
                </a:lnTo>
                <a:lnTo>
                  <a:pt x="188" y="219"/>
                </a:lnTo>
                <a:lnTo>
                  <a:pt x="171" y="194"/>
                </a:lnTo>
                <a:lnTo>
                  <a:pt x="152" y="169"/>
                </a:lnTo>
                <a:lnTo>
                  <a:pt x="129" y="145"/>
                </a:lnTo>
                <a:lnTo>
                  <a:pt x="106" y="116"/>
                </a:lnTo>
                <a:lnTo>
                  <a:pt x="81" y="93"/>
                </a:lnTo>
                <a:lnTo>
                  <a:pt x="55" y="68"/>
                </a:lnTo>
                <a:lnTo>
                  <a:pt x="32" y="49"/>
                </a:lnTo>
                <a:lnTo>
                  <a:pt x="19" y="32"/>
                </a:lnTo>
                <a:lnTo>
                  <a:pt x="0" y="19"/>
                </a:lnTo>
                <a:lnTo>
                  <a:pt x="0" y="8"/>
                </a:lnTo>
                <a:lnTo>
                  <a:pt x="7" y="0"/>
                </a:lnTo>
                <a:lnTo>
                  <a:pt x="19" y="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95" name="Freeform 51">
            <a:extLst>
              <a:ext uri="{FF2B5EF4-FFF2-40B4-BE49-F238E27FC236}">
                <a16:creationId xmlns:a16="http://schemas.microsoft.com/office/drawing/2014/main" id="{ED75D0B5-5C58-46A0-937E-A3D2C97F008E}"/>
              </a:ext>
            </a:extLst>
          </p:cNvPr>
          <p:cNvSpPr>
            <a:spLocks/>
          </p:cNvSpPr>
          <p:nvPr/>
        </p:nvSpPr>
        <p:spPr bwMode="auto">
          <a:xfrm>
            <a:off x="6854825" y="5462588"/>
            <a:ext cx="123825" cy="173037"/>
          </a:xfrm>
          <a:custGeom>
            <a:avLst/>
            <a:gdLst>
              <a:gd name="T0" fmla="*/ 1228062 w 158"/>
              <a:gd name="T1" fmla="*/ 0 h 217"/>
              <a:gd name="T2" fmla="*/ 19653691 w 158"/>
              <a:gd name="T3" fmla="*/ 10173300 h 217"/>
              <a:gd name="T4" fmla="*/ 37465681 w 158"/>
              <a:gd name="T5" fmla="*/ 22891120 h 217"/>
              <a:gd name="T6" fmla="*/ 52819987 w 158"/>
              <a:gd name="T7" fmla="*/ 31792562 h 217"/>
              <a:gd name="T8" fmla="*/ 64490097 w 158"/>
              <a:gd name="T9" fmla="*/ 37515540 h 217"/>
              <a:gd name="T10" fmla="*/ 74931362 w 158"/>
              <a:gd name="T11" fmla="*/ 42602188 h 217"/>
              <a:gd name="T12" fmla="*/ 82915720 w 158"/>
              <a:gd name="T13" fmla="*/ 48325166 h 217"/>
              <a:gd name="T14" fmla="*/ 82915720 w 158"/>
              <a:gd name="T15" fmla="*/ 55955550 h 217"/>
              <a:gd name="T16" fmla="*/ 79230752 w 158"/>
              <a:gd name="T17" fmla="*/ 62949592 h 217"/>
              <a:gd name="T18" fmla="*/ 77388268 w 158"/>
              <a:gd name="T19" fmla="*/ 68036240 h 217"/>
              <a:gd name="T20" fmla="*/ 82915720 w 158"/>
              <a:gd name="T21" fmla="*/ 68036240 h 217"/>
              <a:gd name="T22" fmla="*/ 89672017 w 158"/>
              <a:gd name="T23" fmla="*/ 71851825 h 217"/>
              <a:gd name="T24" fmla="*/ 97041953 w 158"/>
              <a:gd name="T25" fmla="*/ 76302941 h 217"/>
              <a:gd name="T26" fmla="*/ 97041953 w 158"/>
              <a:gd name="T27" fmla="*/ 82661451 h 217"/>
              <a:gd name="T28" fmla="*/ 94585046 w 158"/>
              <a:gd name="T29" fmla="*/ 94742142 h 217"/>
              <a:gd name="T30" fmla="*/ 92128140 w 158"/>
              <a:gd name="T31" fmla="*/ 108731048 h 217"/>
              <a:gd name="T32" fmla="*/ 92128140 w 158"/>
              <a:gd name="T33" fmla="*/ 118905142 h 217"/>
              <a:gd name="T34" fmla="*/ 87828750 w 158"/>
              <a:gd name="T35" fmla="*/ 128442907 h 217"/>
              <a:gd name="T36" fmla="*/ 84143782 w 158"/>
              <a:gd name="T37" fmla="*/ 137980672 h 217"/>
              <a:gd name="T38" fmla="*/ 79230752 w 158"/>
              <a:gd name="T39" fmla="*/ 130986630 h 217"/>
              <a:gd name="T40" fmla="*/ 78001907 w 158"/>
              <a:gd name="T41" fmla="*/ 120177003 h 217"/>
              <a:gd name="T42" fmla="*/ 77388268 w 158"/>
              <a:gd name="T43" fmla="*/ 106823654 h 217"/>
              <a:gd name="T44" fmla="*/ 76159423 w 158"/>
              <a:gd name="T45" fmla="*/ 92199216 h 217"/>
              <a:gd name="T46" fmla="*/ 76159423 w 158"/>
              <a:gd name="T47" fmla="*/ 83933313 h 217"/>
              <a:gd name="T48" fmla="*/ 72474456 w 158"/>
              <a:gd name="T49" fmla="*/ 78845867 h 217"/>
              <a:gd name="T50" fmla="*/ 65718159 w 158"/>
              <a:gd name="T51" fmla="*/ 80117728 h 217"/>
              <a:gd name="T52" fmla="*/ 59576284 w 158"/>
              <a:gd name="T53" fmla="*/ 75031080 h 217"/>
              <a:gd name="T54" fmla="*/ 55891316 w 158"/>
              <a:gd name="T55" fmla="*/ 70579963 h 217"/>
              <a:gd name="T56" fmla="*/ 55891316 w 158"/>
              <a:gd name="T57" fmla="*/ 64221453 h 217"/>
              <a:gd name="T58" fmla="*/ 60805129 w 158"/>
              <a:gd name="T59" fmla="*/ 57227411 h 217"/>
              <a:gd name="T60" fmla="*/ 62033191 w 158"/>
              <a:gd name="T61" fmla="*/ 49597028 h 217"/>
              <a:gd name="T62" fmla="*/ 55891316 w 158"/>
              <a:gd name="T63" fmla="*/ 46417773 h 217"/>
              <a:gd name="T64" fmla="*/ 38693742 w 158"/>
              <a:gd name="T65" fmla="*/ 36243678 h 217"/>
              <a:gd name="T66" fmla="*/ 17811207 w 158"/>
              <a:gd name="T67" fmla="*/ 24162184 h 217"/>
              <a:gd name="T68" fmla="*/ 0 w 158"/>
              <a:gd name="T69" fmla="*/ 12081491 h 217"/>
              <a:gd name="T70" fmla="*/ 1228062 w 158"/>
              <a:gd name="T71" fmla="*/ 0 h 217"/>
              <a:gd name="T72" fmla="*/ 1228062 w 158"/>
              <a:gd name="T73" fmla="*/ 0 h 2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58"/>
              <a:gd name="T112" fmla="*/ 0 h 217"/>
              <a:gd name="T113" fmla="*/ 158 w 158"/>
              <a:gd name="T114" fmla="*/ 217 h 2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58" h="217">
                <a:moveTo>
                  <a:pt x="2" y="0"/>
                </a:moveTo>
                <a:lnTo>
                  <a:pt x="32" y="16"/>
                </a:lnTo>
                <a:lnTo>
                  <a:pt x="61" y="36"/>
                </a:lnTo>
                <a:lnTo>
                  <a:pt x="86" y="50"/>
                </a:lnTo>
                <a:lnTo>
                  <a:pt x="105" y="59"/>
                </a:lnTo>
                <a:lnTo>
                  <a:pt x="122" y="67"/>
                </a:lnTo>
                <a:lnTo>
                  <a:pt x="135" y="76"/>
                </a:lnTo>
                <a:lnTo>
                  <a:pt x="135" y="88"/>
                </a:lnTo>
                <a:lnTo>
                  <a:pt x="129" y="99"/>
                </a:lnTo>
                <a:lnTo>
                  <a:pt x="126" y="107"/>
                </a:lnTo>
                <a:lnTo>
                  <a:pt x="135" y="107"/>
                </a:lnTo>
                <a:lnTo>
                  <a:pt x="146" y="113"/>
                </a:lnTo>
                <a:lnTo>
                  <a:pt x="158" y="120"/>
                </a:lnTo>
                <a:lnTo>
                  <a:pt x="158" y="130"/>
                </a:lnTo>
                <a:lnTo>
                  <a:pt x="154" y="149"/>
                </a:lnTo>
                <a:lnTo>
                  <a:pt x="150" y="171"/>
                </a:lnTo>
                <a:lnTo>
                  <a:pt x="150" y="187"/>
                </a:lnTo>
                <a:lnTo>
                  <a:pt x="143" y="202"/>
                </a:lnTo>
                <a:lnTo>
                  <a:pt x="137" y="217"/>
                </a:lnTo>
                <a:lnTo>
                  <a:pt x="129" y="206"/>
                </a:lnTo>
                <a:lnTo>
                  <a:pt x="127" y="189"/>
                </a:lnTo>
                <a:lnTo>
                  <a:pt x="126" y="168"/>
                </a:lnTo>
                <a:lnTo>
                  <a:pt x="124" y="145"/>
                </a:lnTo>
                <a:lnTo>
                  <a:pt x="124" y="132"/>
                </a:lnTo>
                <a:lnTo>
                  <a:pt x="118" y="124"/>
                </a:lnTo>
                <a:lnTo>
                  <a:pt x="107" y="126"/>
                </a:lnTo>
                <a:lnTo>
                  <a:pt x="97" y="118"/>
                </a:lnTo>
                <a:lnTo>
                  <a:pt x="91" y="111"/>
                </a:lnTo>
                <a:lnTo>
                  <a:pt x="91" y="101"/>
                </a:lnTo>
                <a:lnTo>
                  <a:pt x="99" y="90"/>
                </a:lnTo>
                <a:lnTo>
                  <a:pt x="101" y="78"/>
                </a:lnTo>
                <a:lnTo>
                  <a:pt x="91" y="73"/>
                </a:lnTo>
                <a:lnTo>
                  <a:pt x="63" y="57"/>
                </a:lnTo>
                <a:lnTo>
                  <a:pt x="29" y="38"/>
                </a:lnTo>
                <a:lnTo>
                  <a:pt x="0" y="19"/>
                </a:lnTo>
                <a:lnTo>
                  <a:pt x="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96" name="Freeform 52">
            <a:extLst>
              <a:ext uri="{FF2B5EF4-FFF2-40B4-BE49-F238E27FC236}">
                <a16:creationId xmlns:a16="http://schemas.microsoft.com/office/drawing/2014/main" id="{427F961F-570E-4B53-ABC2-ADB511231476}"/>
              </a:ext>
            </a:extLst>
          </p:cNvPr>
          <p:cNvSpPr>
            <a:spLocks/>
          </p:cNvSpPr>
          <p:nvPr/>
        </p:nvSpPr>
        <p:spPr bwMode="auto">
          <a:xfrm>
            <a:off x="6823075" y="5499100"/>
            <a:ext cx="80963" cy="115888"/>
          </a:xfrm>
          <a:custGeom>
            <a:avLst/>
            <a:gdLst>
              <a:gd name="T0" fmla="*/ 10503967 w 103"/>
              <a:gd name="T1" fmla="*/ 0 h 146"/>
              <a:gd name="T2" fmla="*/ 23479269 w 103"/>
              <a:gd name="T3" fmla="*/ 9450427 h 146"/>
              <a:gd name="T4" fmla="*/ 31511117 w 103"/>
              <a:gd name="T5" fmla="*/ 20161335 h 146"/>
              <a:gd name="T6" fmla="*/ 40161579 w 103"/>
              <a:gd name="T7" fmla="*/ 32131931 h 146"/>
              <a:gd name="T8" fmla="*/ 46958538 w 103"/>
              <a:gd name="T9" fmla="*/ 42842836 h 146"/>
              <a:gd name="T10" fmla="*/ 50665542 w 103"/>
              <a:gd name="T11" fmla="*/ 52923512 h 146"/>
              <a:gd name="T12" fmla="*/ 54990392 w 103"/>
              <a:gd name="T13" fmla="*/ 61114250 h 146"/>
              <a:gd name="T14" fmla="*/ 58698182 w 103"/>
              <a:gd name="T15" fmla="*/ 75605007 h 146"/>
              <a:gd name="T16" fmla="*/ 63640854 w 103"/>
              <a:gd name="T17" fmla="*/ 91986483 h 146"/>
              <a:gd name="T18" fmla="*/ 56226060 w 103"/>
              <a:gd name="T19" fmla="*/ 86315911 h 146"/>
              <a:gd name="T20" fmla="*/ 49429874 w 103"/>
              <a:gd name="T21" fmla="*/ 69304989 h 146"/>
              <a:gd name="T22" fmla="*/ 41397247 w 103"/>
              <a:gd name="T23" fmla="*/ 56073918 h 146"/>
              <a:gd name="T24" fmla="*/ 35218907 w 103"/>
              <a:gd name="T25" fmla="*/ 44103315 h 146"/>
              <a:gd name="T26" fmla="*/ 27186279 w 103"/>
              <a:gd name="T27" fmla="*/ 33392411 h 146"/>
              <a:gd name="T28" fmla="*/ 19772265 w 103"/>
              <a:gd name="T29" fmla="*/ 22681501 h 146"/>
              <a:gd name="T30" fmla="*/ 12975306 w 103"/>
              <a:gd name="T31" fmla="*/ 15751243 h 146"/>
              <a:gd name="T32" fmla="*/ 0 w 103"/>
              <a:gd name="T33" fmla="*/ 3780648 h 146"/>
              <a:gd name="T34" fmla="*/ 10503967 w 103"/>
              <a:gd name="T35" fmla="*/ 0 h 146"/>
              <a:gd name="T36" fmla="*/ 10503967 w 103"/>
              <a:gd name="T37" fmla="*/ 0 h 1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3"/>
              <a:gd name="T58" fmla="*/ 0 h 146"/>
              <a:gd name="T59" fmla="*/ 103 w 103"/>
              <a:gd name="T60" fmla="*/ 146 h 1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3" h="146">
                <a:moveTo>
                  <a:pt x="17" y="0"/>
                </a:moveTo>
                <a:lnTo>
                  <a:pt x="38" y="15"/>
                </a:lnTo>
                <a:lnTo>
                  <a:pt x="51" y="32"/>
                </a:lnTo>
                <a:lnTo>
                  <a:pt x="65" y="51"/>
                </a:lnTo>
                <a:lnTo>
                  <a:pt x="76" y="68"/>
                </a:lnTo>
                <a:lnTo>
                  <a:pt x="82" y="84"/>
                </a:lnTo>
                <a:lnTo>
                  <a:pt x="89" y="97"/>
                </a:lnTo>
                <a:lnTo>
                  <a:pt x="95" y="120"/>
                </a:lnTo>
                <a:lnTo>
                  <a:pt x="103" y="146"/>
                </a:lnTo>
                <a:lnTo>
                  <a:pt x="91" y="137"/>
                </a:lnTo>
                <a:lnTo>
                  <a:pt x="80" y="110"/>
                </a:lnTo>
                <a:lnTo>
                  <a:pt x="67" y="89"/>
                </a:lnTo>
                <a:lnTo>
                  <a:pt x="57" y="70"/>
                </a:lnTo>
                <a:lnTo>
                  <a:pt x="44" y="53"/>
                </a:lnTo>
                <a:lnTo>
                  <a:pt x="32" y="36"/>
                </a:lnTo>
                <a:lnTo>
                  <a:pt x="21" y="25"/>
                </a:lnTo>
                <a:lnTo>
                  <a:pt x="0" y="6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97" name="Freeform 53">
            <a:extLst>
              <a:ext uri="{FF2B5EF4-FFF2-40B4-BE49-F238E27FC236}">
                <a16:creationId xmlns:a16="http://schemas.microsoft.com/office/drawing/2014/main" id="{954E0601-8585-47E9-AD61-80D53ADA717F}"/>
              </a:ext>
            </a:extLst>
          </p:cNvPr>
          <p:cNvSpPr>
            <a:spLocks/>
          </p:cNvSpPr>
          <p:nvPr/>
        </p:nvSpPr>
        <p:spPr bwMode="auto">
          <a:xfrm>
            <a:off x="6757988" y="5489575"/>
            <a:ext cx="88900" cy="125413"/>
          </a:xfrm>
          <a:custGeom>
            <a:avLst/>
            <a:gdLst>
              <a:gd name="T0" fmla="*/ 14235803 w 113"/>
              <a:gd name="T1" fmla="*/ 0 h 157"/>
              <a:gd name="T2" fmla="*/ 11140822 w 113"/>
              <a:gd name="T3" fmla="*/ 19142656 h 157"/>
              <a:gd name="T4" fmla="*/ 6189171 w 113"/>
              <a:gd name="T5" fmla="*/ 35094870 h 157"/>
              <a:gd name="T6" fmla="*/ 2475826 w 113"/>
              <a:gd name="T7" fmla="*/ 49771380 h 157"/>
              <a:gd name="T8" fmla="*/ 0 w 113"/>
              <a:gd name="T9" fmla="*/ 63809655 h 157"/>
              <a:gd name="T10" fmla="*/ 0 w 113"/>
              <a:gd name="T11" fmla="*/ 71467035 h 157"/>
              <a:gd name="T12" fmla="*/ 4951652 w 113"/>
              <a:gd name="T13" fmla="*/ 77209670 h 157"/>
              <a:gd name="T14" fmla="*/ 9903303 w 113"/>
              <a:gd name="T15" fmla="*/ 78485367 h 157"/>
              <a:gd name="T16" fmla="*/ 14235803 w 113"/>
              <a:gd name="T17" fmla="*/ 77209670 h 157"/>
              <a:gd name="T18" fmla="*/ 19186666 w 113"/>
              <a:gd name="T19" fmla="*/ 77209670 h 157"/>
              <a:gd name="T20" fmla="*/ 23519950 w 113"/>
              <a:gd name="T21" fmla="*/ 74019228 h 157"/>
              <a:gd name="T22" fmla="*/ 22900797 w 113"/>
              <a:gd name="T23" fmla="*/ 83590553 h 157"/>
              <a:gd name="T24" fmla="*/ 23519950 w 113"/>
              <a:gd name="T25" fmla="*/ 91885381 h 157"/>
              <a:gd name="T26" fmla="*/ 27233301 w 113"/>
              <a:gd name="T27" fmla="*/ 96990567 h 157"/>
              <a:gd name="T28" fmla="*/ 30946645 w 113"/>
              <a:gd name="T29" fmla="*/ 98904513 h 157"/>
              <a:gd name="T30" fmla="*/ 36517448 w 113"/>
              <a:gd name="T31" fmla="*/ 100181009 h 157"/>
              <a:gd name="T32" fmla="*/ 41469098 w 113"/>
              <a:gd name="T33" fmla="*/ 96990567 h 157"/>
              <a:gd name="T34" fmla="*/ 48277420 w 113"/>
              <a:gd name="T35" fmla="*/ 94438374 h 157"/>
              <a:gd name="T36" fmla="*/ 55704120 w 113"/>
              <a:gd name="T37" fmla="*/ 93161878 h 157"/>
              <a:gd name="T38" fmla="*/ 60036617 w 113"/>
              <a:gd name="T39" fmla="*/ 93161878 h 157"/>
              <a:gd name="T40" fmla="*/ 67464092 w 113"/>
              <a:gd name="T41" fmla="*/ 96990567 h 157"/>
              <a:gd name="T42" fmla="*/ 69939917 w 113"/>
              <a:gd name="T43" fmla="*/ 90609684 h 157"/>
              <a:gd name="T44" fmla="*/ 62512442 w 113"/>
              <a:gd name="T45" fmla="*/ 84867049 h 157"/>
              <a:gd name="T46" fmla="*/ 53228295 w 113"/>
              <a:gd name="T47" fmla="*/ 82314057 h 157"/>
              <a:gd name="T48" fmla="*/ 46419961 w 113"/>
              <a:gd name="T49" fmla="*/ 83590553 h 157"/>
              <a:gd name="T50" fmla="*/ 40230792 w 113"/>
              <a:gd name="T51" fmla="*/ 84867049 h 157"/>
              <a:gd name="T52" fmla="*/ 41469098 w 113"/>
              <a:gd name="T53" fmla="*/ 74657476 h 157"/>
              <a:gd name="T54" fmla="*/ 40230792 w 113"/>
              <a:gd name="T55" fmla="*/ 65086151 h 157"/>
              <a:gd name="T56" fmla="*/ 37754967 w 113"/>
              <a:gd name="T57" fmla="*/ 60619214 h 157"/>
              <a:gd name="T58" fmla="*/ 33422470 w 113"/>
              <a:gd name="T59" fmla="*/ 55514028 h 157"/>
              <a:gd name="T60" fmla="*/ 25994995 w 113"/>
              <a:gd name="T61" fmla="*/ 59342718 h 157"/>
              <a:gd name="T62" fmla="*/ 19186666 w 113"/>
              <a:gd name="T63" fmla="*/ 62533159 h 157"/>
              <a:gd name="T64" fmla="*/ 14235803 w 113"/>
              <a:gd name="T65" fmla="*/ 61894911 h 157"/>
              <a:gd name="T66" fmla="*/ 17949147 w 113"/>
              <a:gd name="T67" fmla="*/ 52961834 h 157"/>
              <a:gd name="T68" fmla="*/ 21662491 w 113"/>
              <a:gd name="T69" fmla="*/ 36371366 h 157"/>
              <a:gd name="T70" fmla="*/ 24757469 w 113"/>
              <a:gd name="T71" fmla="*/ 21695648 h 157"/>
              <a:gd name="T72" fmla="*/ 30946645 w 113"/>
              <a:gd name="T73" fmla="*/ 7019134 h 157"/>
              <a:gd name="T74" fmla="*/ 14235803 w 113"/>
              <a:gd name="T75" fmla="*/ 0 h 157"/>
              <a:gd name="T76" fmla="*/ 14235803 w 113"/>
              <a:gd name="T77" fmla="*/ 0 h 157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113"/>
              <a:gd name="T118" fmla="*/ 0 h 157"/>
              <a:gd name="T119" fmla="*/ 113 w 113"/>
              <a:gd name="T120" fmla="*/ 157 h 157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113" h="157">
                <a:moveTo>
                  <a:pt x="23" y="0"/>
                </a:moveTo>
                <a:lnTo>
                  <a:pt x="18" y="30"/>
                </a:lnTo>
                <a:lnTo>
                  <a:pt x="10" y="55"/>
                </a:lnTo>
                <a:lnTo>
                  <a:pt x="4" y="78"/>
                </a:lnTo>
                <a:lnTo>
                  <a:pt x="0" y="100"/>
                </a:lnTo>
                <a:lnTo>
                  <a:pt x="0" y="112"/>
                </a:lnTo>
                <a:lnTo>
                  <a:pt x="8" y="121"/>
                </a:lnTo>
                <a:lnTo>
                  <a:pt x="16" y="123"/>
                </a:lnTo>
                <a:lnTo>
                  <a:pt x="23" y="121"/>
                </a:lnTo>
                <a:lnTo>
                  <a:pt x="31" y="121"/>
                </a:lnTo>
                <a:lnTo>
                  <a:pt x="38" y="116"/>
                </a:lnTo>
                <a:lnTo>
                  <a:pt x="37" y="131"/>
                </a:lnTo>
                <a:lnTo>
                  <a:pt x="38" y="144"/>
                </a:lnTo>
                <a:lnTo>
                  <a:pt x="44" y="152"/>
                </a:lnTo>
                <a:lnTo>
                  <a:pt x="50" y="155"/>
                </a:lnTo>
                <a:lnTo>
                  <a:pt x="59" y="157"/>
                </a:lnTo>
                <a:lnTo>
                  <a:pt x="67" y="152"/>
                </a:lnTo>
                <a:lnTo>
                  <a:pt x="78" y="148"/>
                </a:lnTo>
                <a:lnTo>
                  <a:pt x="90" y="146"/>
                </a:lnTo>
                <a:lnTo>
                  <a:pt x="97" y="146"/>
                </a:lnTo>
                <a:lnTo>
                  <a:pt x="109" y="152"/>
                </a:lnTo>
                <a:lnTo>
                  <a:pt x="113" y="142"/>
                </a:lnTo>
                <a:lnTo>
                  <a:pt x="101" y="133"/>
                </a:lnTo>
                <a:lnTo>
                  <a:pt x="86" y="129"/>
                </a:lnTo>
                <a:lnTo>
                  <a:pt x="75" y="131"/>
                </a:lnTo>
                <a:lnTo>
                  <a:pt x="65" y="133"/>
                </a:lnTo>
                <a:lnTo>
                  <a:pt x="67" y="117"/>
                </a:lnTo>
                <a:lnTo>
                  <a:pt x="65" y="102"/>
                </a:lnTo>
                <a:lnTo>
                  <a:pt x="61" y="95"/>
                </a:lnTo>
                <a:lnTo>
                  <a:pt x="54" y="87"/>
                </a:lnTo>
                <a:lnTo>
                  <a:pt x="42" y="93"/>
                </a:lnTo>
                <a:lnTo>
                  <a:pt x="31" y="98"/>
                </a:lnTo>
                <a:lnTo>
                  <a:pt x="23" y="97"/>
                </a:lnTo>
                <a:lnTo>
                  <a:pt x="29" y="83"/>
                </a:lnTo>
                <a:lnTo>
                  <a:pt x="35" y="57"/>
                </a:lnTo>
                <a:lnTo>
                  <a:pt x="40" y="34"/>
                </a:lnTo>
                <a:lnTo>
                  <a:pt x="50" y="11"/>
                </a:lnTo>
                <a:lnTo>
                  <a:pt x="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98" name="Freeform 54">
            <a:extLst>
              <a:ext uri="{FF2B5EF4-FFF2-40B4-BE49-F238E27FC236}">
                <a16:creationId xmlns:a16="http://schemas.microsoft.com/office/drawing/2014/main" id="{78D5B9DE-1A7E-43D8-83E5-7F781950263A}"/>
              </a:ext>
            </a:extLst>
          </p:cNvPr>
          <p:cNvSpPr>
            <a:spLocks/>
          </p:cNvSpPr>
          <p:nvPr/>
        </p:nvSpPr>
        <p:spPr bwMode="auto">
          <a:xfrm>
            <a:off x="6526213" y="5511800"/>
            <a:ext cx="889000" cy="244475"/>
          </a:xfrm>
          <a:custGeom>
            <a:avLst/>
            <a:gdLst>
              <a:gd name="T0" fmla="*/ 558581138 w 1119"/>
              <a:gd name="T1" fmla="*/ 14490700 h 308"/>
              <a:gd name="T2" fmla="*/ 552900756 w 1119"/>
              <a:gd name="T3" fmla="*/ 38432578 h 308"/>
              <a:gd name="T4" fmla="*/ 544064783 w 1119"/>
              <a:gd name="T5" fmla="*/ 56703121 h 308"/>
              <a:gd name="T6" fmla="*/ 546589574 w 1119"/>
              <a:gd name="T7" fmla="*/ 74344208 h 308"/>
              <a:gd name="T8" fmla="*/ 555425547 w 1119"/>
              <a:gd name="T9" fmla="*/ 100806235 h 308"/>
              <a:gd name="T10" fmla="*/ 566155510 w 1119"/>
              <a:gd name="T11" fmla="*/ 123487657 h 308"/>
              <a:gd name="T12" fmla="*/ 575623078 w 1119"/>
              <a:gd name="T13" fmla="*/ 144908580 h 308"/>
              <a:gd name="T14" fmla="*/ 581303460 w 1119"/>
              <a:gd name="T15" fmla="*/ 164440378 h 308"/>
              <a:gd name="T16" fmla="*/ 574360683 w 1119"/>
              <a:gd name="T17" fmla="*/ 171370607 h 308"/>
              <a:gd name="T18" fmla="*/ 549114365 w 1119"/>
              <a:gd name="T19" fmla="*/ 176410917 h 308"/>
              <a:gd name="T20" fmla="*/ 521342462 w 1119"/>
              <a:gd name="T21" fmla="*/ 171370607 h 308"/>
              <a:gd name="T22" fmla="*/ 482210590 w 1119"/>
              <a:gd name="T23" fmla="*/ 170110926 h 308"/>
              <a:gd name="T24" fmla="*/ 429192369 w 1119"/>
              <a:gd name="T25" fmla="*/ 171370607 h 308"/>
              <a:gd name="T26" fmla="*/ 361026894 w 1119"/>
              <a:gd name="T27" fmla="*/ 172631081 h 308"/>
              <a:gd name="T28" fmla="*/ 285287146 w 1119"/>
              <a:gd name="T29" fmla="*/ 179561310 h 308"/>
              <a:gd name="T30" fmla="*/ 246786074 w 1119"/>
              <a:gd name="T31" fmla="*/ 177671392 h 308"/>
              <a:gd name="T32" fmla="*/ 217120975 w 1119"/>
              <a:gd name="T33" fmla="*/ 171370607 h 308"/>
              <a:gd name="T34" fmla="*/ 197554989 w 1119"/>
              <a:gd name="T35" fmla="*/ 172631081 h 308"/>
              <a:gd name="T36" fmla="*/ 165365100 w 1119"/>
              <a:gd name="T37" fmla="*/ 175151236 h 308"/>
              <a:gd name="T38" fmla="*/ 109191288 w 1119"/>
              <a:gd name="T39" fmla="*/ 173890762 h 308"/>
              <a:gd name="T40" fmla="*/ 52386651 w 1119"/>
              <a:gd name="T41" fmla="*/ 166330296 h 308"/>
              <a:gd name="T42" fmla="*/ 17672746 w 1119"/>
              <a:gd name="T43" fmla="*/ 158139593 h 308"/>
              <a:gd name="T44" fmla="*/ 0 w 1119"/>
              <a:gd name="T45" fmla="*/ 158139593 h 308"/>
              <a:gd name="T46" fmla="*/ 8205176 w 1119"/>
              <a:gd name="T47" fmla="*/ 168850451 h 308"/>
              <a:gd name="T48" fmla="*/ 52386651 w 1119"/>
              <a:gd name="T49" fmla="*/ 179561310 h 308"/>
              <a:gd name="T50" fmla="*/ 97199699 w 1119"/>
              <a:gd name="T51" fmla="*/ 187121775 h 308"/>
              <a:gd name="T52" fmla="*/ 134438400 w 1119"/>
              <a:gd name="T53" fmla="*/ 191531849 h 308"/>
              <a:gd name="T54" fmla="*/ 174832668 w 1119"/>
              <a:gd name="T55" fmla="*/ 190272168 h 308"/>
              <a:gd name="T56" fmla="*/ 206390962 w 1119"/>
              <a:gd name="T57" fmla="*/ 185861301 h 308"/>
              <a:gd name="T58" fmla="*/ 242998888 w 1119"/>
              <a:gd name="T59" fmla="*/ 190272168 h 308"/>
              <a:gd name="T60" fmla="*/ 292229923 w 1119"/>
              <a:gd name="T61" fmla="*/ 194052004 h 308"/>
              <a:gd name="T62" fmla="*/ 337042177 w 1119"/>
              <a:gd name="T63" fmla="*/ 190272168 h 308"/>
              <a:gd name="T64" fmla="*/ 400158766 w 1119"/>
              <a:gd name="T65" fmla="*/ 188381456 h 308"/>
              <a:gd name="T66" fmla="*/ 439922332 w 1119"/>
              <a:gd name="T67" fmla="*/ 188381456 h 308"/>
              <a:gd name="T68" fmla="*/ 477161008 w 1119"/>
              <a:gd name="T69" fmla="*/ 188381456 h 308"/>
              <a:gd name="T70" fmla="*/ 491678157 w 1119"/>
              <a:gd name="T71" fmla="*/ 194052004 h 308"/>
              <a:gd name="T72" fmla="*/ 518186871 w 1119"/>
              <a:gd name="T73" fmla="*/ 191531849 h 308"/>
              <a:gd name="T74" fmla="*/ 566155510 w 1119"/>
              <a:gd name="T75" fmla="*/ 190272168 h 308"/>
              <a:gd name="T76" fmla="*/ 612861754 w 1119"/>
              <a:gd name="T77" fmla="*/ 189641931 h 308"/>
              <a:gd name="T78" fmla="*/ 659567998 w 1119"/>
              <a:gd name="T79" fmla="*/ 185861301 h 308"/>
              <a:gd name="T80" fmla="*/ 687339107 w 1119"/>
              <a:gd name="T81" fmla="*/ 179561310 h 308"/>
              <a:gd name="T82" fmla="*/ 702487057 w 1119"/>
              <a:gd name="T83" fmla="*/ 178300835 h 308"/>
              <a:gd name="T84" fmla="*/ 701224661 w 1119"/>
              <a:gd name="T85" fmla="*/ 168850451 h 308"/>
              <a:gd name="T86" fmla="*/ 670297962 w 1119"/>
              <a:gd name="T87" fmla="*/ 164440378 h 308"/>
              <a:gd name="T88" fmla="*/ 635583281 w 1119"/>
              <a:gd name="T89" fmla="*/ 159400068 h 308"/>
              <a:gd name="T90" fmla="*/ 605287382 w 1119"/>
              <a:gd name="T91" fmla="*/ 155619438 h 308"/>
              <a:gd name="T92" fmla="*/ 594558214 w 1119"/>
              <a:gd name="T93" fmla="*/ 147428735 h 308"/>
              <a:gd name="T94" fmla="*/ 580671865 w 1119"/>
              <a:gd name="T95" fmla="*/ 118447346 h 308"/>
              <a:gd name="T96" fmla="*/ 569311101 w 1119"/>
              <a:gd name="T97" fmla="*/ 94506244 h 308"/>
              <a:gd name="T98" fmla="*/ 566155510 w 1119"/>
              <a:gd name="T99" fmla="*/ 69303897 h 308"/>
              <a:gd name="T100" fmla="*/ 569311101 w 1119"/>
              <a:gd name="T101" fmla="*/ 42212414 h 308"/>
              <a:gd name="T102" fmla="*/ 574360683 w 1119"/>
              <a:gd name="T103" fmla="*/ 14490700 h 308"/>
              <a:gd name="T104" fmla="*/ 567417905 w 1119"/>
              <a:gd name="T105" fmla="*/ 0 h 308"/>
              <a:gd name="T106" fmla="*/ 558581138 w 1119"/>
              <a:gd name="T107" fmla="*/ 5040312 h 308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119"/>
              <a:gd name="T163" fmla="*/ 0 h 308"/>
              <a:gd name="T164" fmla="*/ 1119 w 1119"/>
              <a:gd name="T165" fmla="*/ 308 h 308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119" h="308">
                <a:moveTo>
                  <a:pt x="885" y="8"/>
                </a:moveTo>
                <a:lnTo>
                  <a:pt x="885" y="23"/>
                </a:lnTo>
                <a:lnTo>
                  <a:pt x="881" y="44"/>
                </a:lnTo>
                <a:lnTo>
                  <a:pt x="876" y="61"/>
                </a:lnTo>
                <a:lnTo>
                  <a:pt x="870" y="74"/>
                </a:lnTo>
                <a:lnTo>
                  <a:pt x="862" y="90"/>
                </a:lnTo>
                <a:lnTo>
                  <a:pt x="862" y="101"/>
                </a:lnTo>
                <a:lnTo>
                  <a:pt x="866" y="118"/>
                </a:lnTo>
                <a:lnTo>
                  <a:pt x="874" y="139"/>
                </a:lnTo>
                <a:lnTo>
                  <a:pt x="880" y="160"/>
                </a:lnTo>
                <a:lnTo>
                  <a:pt x="889" y="179"/>
                </a:lnTo>
                <a:lnTo>
                  <a:pt x="897" y="196"/>
                </a:lnTo>
                <a:lnTo>
                  <a:pt x="906" y="213"/>
                </a:lnTo>
                <a:lnTo>
                  <a:pt x="912" y="230"/>
                </a:lnTo>
                <a:lnTo>
                  <a:pt x="920" y="249"/>
                </a:lnTo>
                <a:lnTo>
                  <a:pt x="921" y="261"/>
                </a:lnTo>
                <a:lnTo>
                  <a:pt x="921" y="268"/>
                </a:lnTo>
                <a:lnTo>
                  <a:pt x="910" y="272"/>
                </a:lnTo>
                <a:lnTo>
                  <a:pt x="887" y="276"/>
                </a:lnTo>
                <a:lnTo>
                  <a:pt x="870" y="280"/>
                </a:lnTo>
                <a:lnTo>
                  <a:pt x="843" y="274"/>
                </a:lnTo>
                <a:lnTo>
                  <a:pt x="826" y="272"/>
                </a:lnTo>
                <a:lnTo>
                  <a:pt x="796" y="272"/>
                </a:lnTo>
                <a:lnTo>
                  <a:pt x="764" y="270"/>
                </a:lnTo>
                <a:lnTo>
                  <a:pt x="728" y="272"/>
                </a:lnTo>
                <a:lnTo>
                  <a:pt x="680" y="272"/>
                </a:lnTo>
                <a:lnTo>
                  <a:pt x="650" y="272"/>
                </a:lnTo>
                <a:lnTo>
                  <a:pt x="572" y="274"/>
                </a:lnTo>
                <a:lnTo>
                  <a:pt x="517" y="276"/>
                </a:lnTo>
                <a:lnTo>
                  <a:pt x="452" y="285"/>
                </a:lnTo>
                <a:lnTo>
                  <a:pt x="427" y="282"/>
                </a:lnTo>
                <a:lnTo>
                  <a:pt x="391" y="282"/>
                </a:lnTo>
                <a:lnTo>
                  <a:pt x="365" y="280"/>
                </a:lnTo>
                <a:lnTo>
                  <a:pt x="344" y="272"/>
                </a:lnTo>
                <a:lnTo>
                  <a:pt x="332" y="268"/>
                </a:lnTo>
                <a:lnTo>
                  <a:pt x="313" y="274"/>
                </a:lnTo>
                <a:lnTo>
                  <a:pt x="289" y="276"/>
                </a:lnTo>
                <a:lnTo>
                  <a:pt x="262" y="278"/>
                </a:lnTo>
                <a:lnTo>
                  <a:pt x="213" y="282"/>
                </a:lnTo>
                <a:lnTo>
                  <a:pt x="173" y="276"/>
                </a:lnTo>
                <a:lnTo>
                  <a:pt x="119" y="270"/>
                </a:lnTo>
                <a:lnTo>
                  <a:pt x="83" y="264"/>
                </a:lnTo>
                <a:lnTo>
                  <a:pt x="53" y="261"/>
                </a:lnTo>
                <a:lnTo>
                  <a:pt x="28" y="251"/>
                </a:lnTo>
                <a:lnTo>
                  <a:pt x="7" y="243"/>
                </a:lnTo>
                <a:lnTo>
                  <a:pt x="0" y="251"/>
                </a:lnTo>
                <a:lnTo>
                  <a:pt x="2" y="261"/>
                </a:lnTo>
                <a:lnTo>
                  <a:pt x="13" y="268"/>
                </a:lnTo>
                <a:lnTo>
                  <a:pt x="41" y="278"/>
                </a:lnTo>
                <a:lnTo>
                  <a:pt x="83" y="285"/>
                </a:lnTo>
                <a:lnTo>
                  <a:pt x="119" y="291"/>
                </a:lnTo>
                <a:lnTo>
                  <a:pt x="154" y="297"/>
                </a:lnTo>
                <a:lnTo>
                  <a:pt x="180" y="301"/>
                </a:lnTo>
                <a:lnTo>
                  <a:pt x="213" y="304"/>
                </a:lnTo>
                <a:lnTo>
                  <a:pt x="247" y="304"/>
                </a:lnTo>
                <a:lnTo>
                  <a:pt x="277" y="302"/>
                </a:lnTo>
                <a:lnTo>
                  <a:pt x="306" y="297"/>
                </a:lnTo>
                <a:lnTo>
                  <a:pt x="327" y="295"/>
                </a:lnTo>
                <a:lnTo>
                  <a:pt x="349" y="297"/>
                </a:lnTo>
                <a:lnTo>
                  <a:pt x="385" y="302"/>
                </a:lnTo>
                <a:lnTo>
                  <a:pt x="425" y="304"/>
                </a:lnTo>
                <a:lnTo>
                  <a:pt x="463" y="308"/>
                </a:lnTo>
                <a:lnTo>
                  <a:pt x="496" y="304"/>
                </a:lnTo>
                <a:lnTo>
                  <a:pt x="534" y="302"/>
                </a:lnTo>
                <a:lnTo>
                  <a:pt x="570" y="299"/>
                </a:lnTo>
                <a:lnTo>
                  <a:pt x="634" y="299"/>
                </a:lnTo>
                <a:lnTo>
                  <a:pt x="672" y="297"/>
                </a:lnTo>
                <a:lnTo>
                  <a:pt x="697" y="299"/>
                </a:lnTo>
                <a:lnTo>
                  <a:pt x="729" y="299"/>
                </a:lnTo>
                <a:lnTo>
                  <a:pt x="756" y="299"/>
                </a:lnTo>
                <a:lnTo>
                  <a:pt x="769" y="299"/>
                </a:lnTo>
                <a:lnTo>
                  <a:pt x="779" y="308"/>
                </a:lnTo>
                <a:lnTo>
                  <a:pt x="792" y="302"/>
                </a:lnTo>
                <a:lnTo>
                  <a:pt x="821" y="304"/>
                </a:lnTo>
                <a:lnTo>
                  <a:pt x="859" y="304"/>
                </a:lnTo>
                <a:lnTo>
                  <a:pt x="897" y="302"/>
                </a:lnTo>
                <a:lnTo>
                  <a:pt x="935" y="302"/>
                </a:lnTo>
                <a:lnTo>
                  <a:pt x="971" y="301"/>
                </a:lnTo>
                <a:lnTo>
                  <a:pt x="1013" y="297"/>
                </a:lnTo>
                <a:lnTo>
                  <a:pt x="1045" y="295"/>
                </a:lnTo>
                <a:lnTo>
                  <a:pt x="1068" y="289"/>
                </a:lnTo>
                <a:lnTo>
                  <a:pt x="1089" y="285"/>
                </a:lnTo>
                <a:lnTo>
                  <a:pt x="1100" y="291"/>
                </a:lnTo>
                <a:lnTo>
                  <a:pt x="1113" y="283"/>
                </a:lnTo>
                <a:lnTo>
                  <a:pt x="1119" y="276"/>
                </a:lnTo>
                <a:lnTo>
                  <a:pt x="1111" y="268"/>
                </a:lnTo>
                <a:lnTo>
                  <a:pt x="1094" y="263"/>
                </a:lnTo>
                <a:lnTo>
                  <a:pt x="1062" y="261"/>
                </a:lnTo>
                <a:lnTo>
                  <a:pt x="1035" y="257"/>
                </a:lnTo>
                <a:lnTo>
                  <a:pt x="1007" y="253"/>
                </a:lnTo>
                <a:lnTo>
                  <a:pt x="986" y="249"/>
                </a:lnTo>
                <a:lnTo>
                  <a:pt x="959" y="247"/>
                </a:lnTo>
                <a:lnTo>
                  <a:pt x="950" y="243"/>
                </a:lnTo>
                <a:lnTo>
                  <a:pt x="942" y="234"/>
                </a:lnTo>
                <a:lnTo>
                  <a:pt x="929" y="209"/>
                </a:lnTo>
                <a:lnTo>
                  <a:pt x="920" y="188"/>
                </a:lnTo>
                <a:lnTo>
                  <a:pt x="910" y="169"/>
                </a:lnTo>
                <a:lnTo>
                  <a:pt x="902" y="150"/>
                </a:lnTo>
                <a:lnTo>
                  <a:pt x="899" y="131"/>
                </a:lnTo>
                <a:lnTo>
                  <a:pt x="897" y="110"/>
                </a:lnTo>
                <a:lnTo>
                  <a:pt x="897" y="90"/>
                </a:lnTo>
                <a:lnTo>
                  <a:pt x="902" y="67"/>
                </a:lnTo>
                <a:lnTo>
                  <a:pt x="906" y="46"/>
                </a:lnTo>
                <a:lnTo>
                  <a:pt x="910" y="23"/>
                </a:lnTo>
                <a:lnTo>
                  <a:pt x="908" y="8"/>
                </a:lnTo>
                <a:lnTo>
                  <a:pt x="899" y="0"/>
                </a:lnTo>
                <a:lnTo>
                  <a:pt x="885" y="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99" name="Freeform 55">
            <a:extLst>
              <a:ext uri="{FF2B5EF4-FFF2-40B4-BE49-F238E27FC236}">
                <a16:creationId xmlns:a16="http://schemas.microsoft.com/office/drawing/2014/main" id="{CDEBE393-0E71-4CDC-9E37-AEEABE5587B7}"/>
              </a:ext>
            </a:extLst>
          </p:cNvPr>
          <p:cNvSpPr>
            <a:spLocks/>
          </p:cNvSpPr>
          <p:nvPr/>
        </p:nvSpPr>
        <p:spPr bwMode="auto">
          <a:xfrm>
            <a:off x="6831013" y="5597525"/>
            <a:ext cx="128587" cy="98425"/>
          </a:xfrm>
          <a:custGeom>
            <a:avLst/>
            <a:gdLst>
              <a:gd name="T0" fmla="*/ 0 w 161"/>
              <a:gd name="T1" fmla="*/ 12399975 h 125"/>
              <a:gd name="T2" fmla="*/ 4465403 w 161"/>
              <a:gd name="T3" fmla="*/ 19840119 h 125"/>
              <a:gd name="T4" fmla="*/ 9568150 w 161"/>
              <a:gd name="T5" fmla="*/ 25419634 h 125"/>
              <a:gd name="T6" fmla="*/ 12758065 w 161"/>
              <a:gd name="T7" fmla="*/ 34099936 h 125"/>
              <a:gd name="T8" fmla="*/ 16585327 w 161"/>
              <a:gd name="T9" fmla="*/ 39680238 h 125"/>
              <a:gd name="T10" fmla="*/ 22963559 w 161"/>
              <a:gd name="T11" fmla="*/ 43399915 h 125"/>
              <a:gd name="T12" fmla="*/ 29980739 w 161"/>
              <a:gd name="T13" fmla="*/ 43399915 h 125"/>
              <a:gd name="T14" fmla="*/ 36997114 w 161"/>
              <a:gd name="T15" fmla="*/ 40919606 h 125"/>
              <a:gd name="T16" fmla="*/ 43376145 w 161"/>
              <a:gd name="T17" fmla="*/ 38440084 h 125"/>
              <a:gd name="T18" fmla="*/ 49117033 w 161"/>
              <a:gd name="T19" fmla="*/ 43399915 h 125"/>
              <a:gd name="T20" fmla="*/ 52944304 w 161"/>
              <a:gd name="T21" fmla="*/ 50219585 h 125"/>
              <a:gd name="T22" fmla="*/ 58047849 w 161"/>
              <a:gd name="T23" fmla="*/ 57659738 h 125"/>
              <a:gd name="T24" fmla="*/ 62512452 w 161"/>
              <a:gd name="T25" fmla="*/ 65719562 h 125"/>
              <a:gd name="T26" fmla="*/ 67615996 w 161"/>
              <a:gd name="T27" fmla="*/ 71299865 h 125"/>
              <a:gd name="T28" fmla="*/ 73356884 w 161"/>
              <a:gd name="T29" fmla="*/ 75019541 h 125"/>
              <a:gd name="T30" fmla="*/ 81011402 w 161"/>
              <a:gd name="T31" fmla="*/ 77499851 h 125"/>
              <a:gd name="T32" fmla="*/ 86752290 w 161"/>
              <a:gd name="T33" fmla="*/ 75019541 h 125"/>
              <a:gd name="T34" fmla="*/ 90579549 w 161"/>
              <a:gd name="T35" fmla="*/ 68199872 h 125"/>
              <a:gd name="T36" fmla="*/ 95683093 w 161"/>
              <a:gd name="T37" fmla="*/ 57659738 h 125"/>
              <a:gd name="T38" fmla="*/ 98234066 w 161"/>
              <a:gd name="T39" fmla="*/ 47119592 h 125"/>
              <a:gd name="T40" fmla="*/ 98872209 w 161"/>
              <a:gd name="T41" fmla="*/ 34099936 h 125"/>
              <a:gd name="T42" fmla="*/ 100147696 w 161"/>
              <a:gd name="T43" fmla="*/ 23559796 h 125"/>
              <a:gd name="T44" fmla="*/ 102699468 w 161"/>
              <a:gd name="T45" fmla="*/ 11780292 h 125"/>
              <a:gd name="T46" fmla="*/ 100147696 w 161"/>
              <a:gd name="T47" fmla="*/ 0 h 125"/>
              <a:gd name="T48" fmla="*/ 95683093 w 161"/>
              <a:gd name="T49" fmla="*/ 4340149 h 125"/>
              <a:gd name="T50" fmla="*/ 90579549 w 161"/>
              <a:gd name="T51" fmla="*/ 11780292 h 125"/>
              <a:gd name="T52" fmla="*/ 89304062 w 161"/>
              <a:gd name="T53" fmla="*/ 19840119 h 125"/>
              <a:gd name="T54" fmla="*/ 86114147 w 161"/>
              <a:gd name="T55" fmla="*/ 30380259 h 125"/>
              <a:gd name="T56" fmla="*/ 82286888 w 161"/>
              <a:gd name="T57" fmla="*/ 40919606 h 125"/>
              <a:gd name="T58" fmla="*/ 81011402 w 161"/>
              <a:gd name="T59" fmla="*/ 50219585 h 125"/>
              <a:gd name="T60" fmla="*/ 79735915 w 161"/>
              <a:gd name="T61" fmla="*/ 56419583 h 125"/>
              <a:gd name="T62" fmla="*/ 73356884 w 161"/>
              <a:gd name="T63" fmla="*/ 53940061 h 125"/>
              <a:gd name="T64" fmla="*/ 68891482 w 161"/>
              <a:gd name="T65" fmla="*/ 44640070 h 125"/>
              <a:gd name="T66" fmla="*/ 62512452 w 161"/>
              <a:gd name="T67" fmla="*/ 35340090 h 125"/>
              <a:gd name="T68" fmla="*/ 54220590 w 161"/>
              <a:gd name="T69" fmla="*/ 29140104 h 125"/>
              <a:gd name="T70" fmla="*/ 48478890 w 161"/>
              <a:gd name="T71" fmla="*/ 26659795 h 125"/>
              <a:gd name="T72" fmla="*/ 39548886 w 161"/>
              <a:gd name="T73" fmla="*/ 25419634 h 125"/>
              <a:gd name="T74" fmla="*/ 33807998 w 161"/>
              <a:gd name="T75" fmla="*/ 29140104 h 125"/>
              <a:gd name="T76" fmla="*/ 27428967 w 161"/>
              <a:gd name="T77" fmla="*/ 26659795 h 125"/>
              <a:gd name="T78" fmla="*/ 24239845 w 161"/>
              <a:gd name="T79" fmla="*/ 19840119 h 125"/>
              <a:gd name="T80" fmla="*/ 16585327 w 161"/>
              <a:gd name="T81" fmla="*/ 11780292 h 125"/>
              <a:gd name="T82" fmla="*/ 7016378 w 161"/>
              <a:gd name="T83" fmla="*/ 6819673 h 125"/>
              <a:gd name="T84" fmla="*/ 1913630 w 161"/>
              <a:gd name="T85" fmla="*/ 4340149 h 125"/>
              <a:gd name="T86" fmla="*/ 0 w 161"/>
              <a:gd name="T87" fmla="*/ 12399975 h 125"/>
              <a:gd name="T88" fmla="*/ 0 w 161"/>
              <a:gd name="T89" fmla="*/ 12399975 h 125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61"/>
              <a:gd name="T136" fmla="*/ 0 h 125"/>
              <a:gd name="T137" fmla="*/ 161 w 161"/>
              <a:gd name="T138" fmla="*/ 125 h 125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61" h="125">
                <a:moveTo>
                  <a:pt x="0" y="20"/>
                </a:moveTo>
                <a:lnTo>
                  <a:pt x="7" y="32"/>
                </a:lnTo>
                <a:lnTo>
                  <a:pt x="15" y="41"/>
                </a:lnTo>
                <a:lnTo>
                  <a:pt x="20" y="55"/>
                </a:lnTo>
                <a:lnTo>
                  <a:pt x="26" y="64"/>
                </a:lnTo>
                <a:lnTo>
                  <a:pt x="36" y="70"/>
                </a:lnTo>
                <a:lnTo>
                  <a:pt x="47" y="70"/>
                </a:lnTo>
                <a:lnTo>
                  <a:pt x="58" y="66"/>
                </a:lnTo>
                <a:lnTo>
                  <a:pt x="68" y="62"/>
                </a:lnTo>
                <a:lnTo>
                  <a:pt x="77" y="70"/>
                </a:lnTo>
                <a:lnTo>
                  <a:pt x="83" y="81"/>
                </a:lnTo>
                <a:lnTo>
                  <a:pt x="91" y="93"/>
                </a:lnTo>
                <a:lnTo>
                  <a:pt x="98" y="106"/>
                </a:lnTo>
                <a:lnTo>
                  <a:pt x="106" y="115"/>
                </a:lnTo>
                <a:lnTo>
                  <a:pt x="115" y="121"/>
                </a:lnTo>
                <a:lnTo>
                  <a:pt x="127" y="125"/>
                </a:lnTo>
                <a:lnTo>
                  <a:pt x="136" y="121"/>
                </a:lnTo>
                <a:lnTo>
                  <a:pt x="142" y="110"/>
                </a:lnTo>
                <a:lnTo>
                  <a:pt x="150" y="93"/>
                </a:lnTo>
                <a:lnTo>
                  <a:pt x="154" y="76"/>
                </a:lnTo>
                <a:lnTo>
                  <a:pt x="155" y="55"/>
                </a:lnTo>
                <a:lnTo>
                  <a:pt x="157" y="38"/>
                </a:lnTo>
                <a:lnTo>
                  <a:pt x="161" y="19"/>
                </a:lnTo>
                <a:lnTo>
                  <a:pt x="157" y="0"/>
                </a:lnTo>
                <a:lnTo>
                  <a:pt x="150" y="7"/>
                </a:lnTo>
                <a:lnTo>
                  <a:pt x="142" y="19"/>
                </a:lnTo>
                <a:lnTo>
                  <a:pt x="140" y="32"/>
                </a:lnTo>
                <a:lnTo>
                  <a:pt x="135" y="49"/>
                </a:lnTo>
                <a:lnTo>
                  <a:pt x="129" y="66"/>
                </a:lnTo>
                <a:lnTo>
                  <a:pt x="127" y="81"/>
                </a:lnTo>
                <a:lnTo>
                  <a:pt x="125" y="91"/>
                </a:lnTo>
                <a:lnTo>
                  <a:pt x="115" y="87"/>
                </a:lnTo>
                <a:lnTo>
                  <a:pt x="108" y="72"/>
                </a:lnTo>
                <a:lnTo>
                  <a:pt x="98" y="57"/>
                </a:lnTo>
                <a:lnTo>
                  <a:pt x="85" y="47"/>
                </a:lnTo>
                <a:lnTo>
                  <a:pt x="76" y="43"/>
                </a:lnTo>
                <a:lnTo>
                  <a:pt x="62" y="41"/>
                </a:lnTo>
                <a:lnTo>
                  <a:pt x="53" y="47"/>
                </a:lnTo>
                <a:lnTo>
                  <a:pt x="43" y="43"/>
                </a:lnTo>
                <a:lnTo>
                  <a:pt x="38" y="32"/>
                </a:lnTo>
                <a:lnTo>
                  <a:pt x="26" y="19"/>
                </a:lnTo>
                <a:lnTo>
                  <a:pt x="11" y="11"/>
                </a:lnTo>
                <a:lnTo>
                  <a:pt x="3" y="7"/>
                </a:lnTo>
                <a:lnTo>
                  <a:pt x="0" y="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200" name="Freeform 56">
            <a:extLst>
              <a:ext uri="{FF2B5EF4-FFF2-40B4-BE49-F238E27FC236}">
                <a16:creationId xmlns:a16="http://schemas.microsoft.com/office/drawing/2014/main" id="{61FA1347-EA2B-48E1-A42B-81626F06EE4C}"/>
              </a:ext>
            </a:extLst>
          </p:cNvPr>
          <p:cNvSpPr>
            <a:spLocks/>
          </p:cNvSpPr>
          <p:nvPr/>
        </p:nvSpPr>
        <p:spPr bwMode="auto">
          <a:xfrm>
            <a:off x="7159625" y="5530850"/>
            <a:ext cx="39688" cy="42863"/>
          </a:xfrm>
          <a:custGeom>
            <a:avLst/>
            <a:gdLst>
              <a:gd name="T0" fmla="*/ 23617599 w 49"/>
              <a:gd name="T1" fmla="*/ 1307726 h 53"/>
              <a:gd name="T2" fmla="*/ 16400865 w 49"/>
              <a:gd name="T3" fmla="*/ 0 h 53"/>
              <a:gd name="T4" fmla="*/ 9840194 w 49"/>
              <a:gd name="T5" fmla="*/ 3923987 h 53"/>
              <a:gd name="T6" fmla="*/ 3936402 w 49"/>
              <a:gd name="T7" fmla="*/ 8503049 h 53"/>
              <a:gd name="T8" fmla="*/ 0 w 49"/>
              <a:gd name="T9" fmla="*/ 15043298 h 53"/>
              <a:gd name="T10" fmla="*/ 0 w 49"/>
              <a:gd name="T11" fmla="*/ 20930084 h 53"/>
              <a:gd name="T12" fmla="*/ 4592469 w 49"/>
              <a:gd name="T13" fmla="*/ 27470335 h 53"/>
              <a:gd name="T14" fmla="*/ 13776598 w 49"/>
              <a:gd name="T15" fmla="*/ 32048588 h 53"/>
              <a:gd name="T16" fmla="*/ 19681198 w 49"/>
              <a:gd name="T17" fmla="*/ 34664847 h 53"/>
              <a:gd name="T18" fmla="*/ 27553196 w 49"/>
              <a:gd name="T19" fmla="*/ 34664847 h 53"/>
              <a:gd name="T20" fmla="*/ 30833529 w 49"/>
              <a:gd name="T21" fmla="*/ 28778061 h 53"/>
              <a:gd name="T22" fmla="*/ 30833529 w 49"/>
              <a:gd name="T23" fmla="*/ 22237810 h 53"/>
              <a:gd name="T24" fmla="*/ 32145663 w 49"/>
              <a:gd name="T25" fmla="*/ 17659557 h 53"/>
              <a:gd name="T26" fmla="*/ 26241056 w 49"/>
              <a:gd name="T27" fmla="*/ 12427035 h 53"/>
              <a:gd name="T28" fmla="*/ 19681198 w 49"/>
              <a:gd name="T29" fmla="*/ 12427035 h 53"/>
              <a:gd name="T30" fmla="*/ 18369065 w 49"/>
              <a:gd name="T31" fmla="*/ 18313824 h 53"/>
              <a:gd name="T32" fmla="*/ 13776598 w 49"/>
              <a:gd name="T33" fmla="*/ 22237810 h 53"/>
              <a:gd name="T34" fmla="*/ 11152328 w 49"/>
              <a:gd name="T35" fmla="*/ 15043298 h 53"/>
              <a:gd name="T36" fmla="*/ 15088731 w 49"/>
              <a:gd name="T37" fmla="*/ 11119309 h 53"/>
              <a:gd name="T38" fmla="*/ 18369065 w 49"/>
              <a:gd name="T39" fmla="*/ 7194515 h 53"/>
              <a:gd name="T40" fmla="*/ 23617599 w 49"/>
              <a:gd name="T41" fmla="*/ 7194515 h 53"/>
              <a:gd name="T42" fmla="*/ 23617599 w 49"/>
              <a:gd name="T43" fmla="*/ 1307726 h 53"/>
              <a:gd name="T44" fmla="*/ 23617599 w 49"/>
              <a:gd name="T45" fmla="*/ 1307726 h 5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49"/>
              <a:gd name="T70" fmla="*/ 0 h 53"/>
              <a:gd name="T71" fmla="*/ 49 w 49"/>
              <a:gd name="T72" fmla="*/ 53 h 53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49" h="53">
                <a:moveTo>
                  <a:pt x="36" y="2"/>
                </a:moveTo>
                <a:lnTo>
                  <a:pt x="25" y="0"/>
                </a:lnTo>
                <a:lnTo>
                  <a:pt x="15" y="6"/>
                </a:lnTo>
                <a:lnTo>
                  <a:pt x="6" y="13"/>
                </a:lnTo>
                <a:lnTo>
                  <a:pt x="0" y="23"/>
                </a:lnTo>
                <a:lnTo>
                  <a:pt x="0" y="32"/>
                </a:lnTo>
                <a:lnTo>
                  <a:pt x="7" y="42"/>
                </a:lnTo>
                <a:lnTo>
                  <a:pt x="21" y="49"/>
                </a:lnTo>
                <a:lnTo>
                  <a:pt x="30" y="53"/>
                </a:lnTo>
                <a:lnTo>
                  <a:pt x="42" y="53"/>
                </a:lnTo>
                <a:lnTo>
                  <a:pt x="47" y="44"/>
                </a:lnTo>
                <a:lnTo>
                  <a:pt x="47" y="34"/>
                </a:lnTo>
                <a:lnTo>
                  <a:pt x="49" y="27"/>
                </a:lnTo>
                <a:lnTo>
                  <a:pt x="40" y="19"/>
                </a:lnTo>
                <a:lnTo>
                  <a:pt x="30" y="19"/>
                </a:lnTo>
                <a:lnTo>
                  <a:pt x="28" y="28"/>
                </a:lnTo>
                <a:lnTo>
                  <a:pt x="21" y="34"/>
                </a:lnTo>
                <a:lnTo>
                  <a:pt x="17" y="23"/>
                </a:lnTo>
                <a:lnTo>
                  <a:pt x="23" y="17"/>
                </a:lnTo>
                <a:lnTo>
                  <a:pt x="28" y="11"/>
                </a:lnTo>
                <a:lnTo>
                  <a:pt x="36" y="11"/>
                </a:lnTo>
                <a:lnTo>
                  <a:pt x="36" y="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201" name="Freeform 57">
            <a:extLst>
              <a:ext uri="{FF2B5EF4-FFF2-40B4-BE49-F238E27FC236}">
                <a16:creationId xmlns:a16="http://schemas.microsoft.com/office/drawing/2014/main" id="{091E3353-3402-48D9-BD2F-7954B13C80B4}"/>
              </a:ext>
            </a:extLst>
          </p:cNvPr>
          <p:cNvSpPr>
            <a:spLocks/>
          </p:cNvSpPr>
          <p:nvPr/>
        </p:nvSpPr>
        <p:spPr bwMode="auto">
          <a:xfrm>
            <a:off x="6884988" y="5643563"/>
            <a:ext cx="28575" cy="58737"/>
          </a:xfrm>
          <a:custGeom>
            <a:avLst/>
            <a:gdLst>
              <a:gd name="T0" fmla="*/ 0 w 34"/>
              <a:gd name="T1" fmla="*/ 0 h 75"/>
              <a:gd name="T2" fmla="*/ 0 w 34"/>
              <a:gd name="T3" fmla="*/ 8586566 h 75"/>
              <a:gd name="T4" fmla="*/ 4238345 w 34"/>
              <a:gd name="T5" fmla="*/ 17787129 h 75"/>
              <a:gd name="T6" fmla="*/ 10595440 w 34"/>
              <a:gd name="T7" fmla="*/ 28213340 h 75"/>
              <a:gd name="T8" fmla="*/ 14832946 w 34"/>
              <a:gd name="T9" fmla="*/ 36186688 h 75"/>
              <a:gd name="T10" fmla="*/ 19071289 w 34"/>
              <a:gd name="T11" fmla="*/ 43546823 h 75"/>
              <a:gd name="T12" fmla="*/ 22602821 w 34"/>
              <a:gd name="T13" fmla="*/ 46000462 h 75"/>
              <a:gd name="T14" fmla="*/ 24015602 w 34"/>
              <a:gd name="T15" fmla="*/ 42320395 h 75"/>
              <a:gd name="T16" fmla="*/ 22602821 w 34"/>
              <a:gd name="T17" fmla="*/ 36186688 h 75"/>
              <a:gd name="T18" fmla="*/ 22602821 w 34"/>
              <a:gd name="T19" fmla="*/ 25760484 h 75"/>
              <a:gd name="T20" fmla="*/ 10595440 w 34"/>
              <a:gd name="T21" fmla="*/ 4906497 h 75"/>
              <a:gd name="T22" fmla="*/ 0 w 34"/>
              <a:gd name="T23" fmla="*/ 0 h 75"/>
              <a:gd name="T24" fmla="*/ 0 w 34"/>
              <a:gd name="T25" fmla="*/ 0 h 7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4"/>
              <a:gd name="T40" fmla="*/ 0 h 75"/>
              <a:gd name="T41" fmla="*/ 34 w 34"/>
              <a:gd name="T42" fmla="*/ 75 h 7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4" h="75">
                <a:moveTo>
                  <a:pt x="0" y="0"/>
                </a:moveTo>
                <a:lnTo>
                  <a:pt x="0" y="14"/>
                </a:lnTo>
                <a:lnTo>
                  <a:pt x="6" y="29"/>
                </a:lnTo>
                <a:lnTo>
                  <a:pt x="15" y="46"/>
                </a:lnTo>
                <a:lnTo>
                  <a:pt x="21" y="59"/>
                </a:lnTo>
                <a:lnTo>
                  <a:pt x="27" y="71"/>
                </a:lnTo>
                <a:lnTo>
                  <a:pt x="32" y="75"/>
                </a:lnTo>
                <a:lnTo>
                  <a:pt x="34" y="69"/>
                </a:lnTo>
                <a:lnTo>
                  <a:pt x="32" y="59"/>
                </a:lnTo>
                <a:lnTo>
                  <a:pt x="32" y="42"/>
                </a:lnTo>
                <a:lnTo>
                  <a:pt x="15" y="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202" name="Freeform 58">
            <a:extLst>
              <a:ext uri="{FF2B5EF4-FFF2-40B4-BE49-F238E27FC236}">
                <a16:creationId xmlns:a16="http://schemas.microsoft.com/office/drawing/2014/main" id="{0ACF900A-6D20-4ECD-8027-649437328D2D}"/>
              </a:ext>
            </a:extLst>
          </p:cNvPr>
          <p:cNvSpPr>
            <a:spLocks/>
          </p:cNvSpPr>
          <p:nvPr/>
        </p:nvSpPr>
        <p:spPr bwMode="auto">
          <a:xfrm>
            <a:off x="7042150" y="5375275"/>
            <a:ext cx="203200" cy="138113"/>
          </a:xfrm>
          <a:custGeom>
            <a:avLst/>
            <a:gdLst>
              <a:gd name="T0" fmla="*/ 9600001 w 254"/>
              <a:gd name="T1" fmla="*/ 75206918 h 173"/>
              <a:gd name="T2" fmla="*/ 26240006 w 254"/>
              <a:gd name="T3" fmla="*/ 83492897 h 173"/>
              <a:gd name="T4" fmla="*/ 42240002 w 254"/>
              <a:gd name="T5" fmla="*/ 92415153 h 173"/>
              <a:gd name="T6" fmla="*/ 62080010 w 254"/>
              <a:gd name="T7" fmla="*/ 99426181 h 173"/>
              <a:gd name="T8" fmla="*/ 81280005 w 254"/>
              <a:gd name="T9" fmla="*/ 105800159 h 173"/>
              <a:gd name="T10" fmla="*/ 103040000 w 254"/>
              <a:gd name="T11" fmla="*/ 108986337 h 173"/>
              <a:gd name="T12" fmla="*/ 117760022 w 254"/>
              <a:gd name="T13" fmla="*/ 110261287 h 173"/>
              <a:gd name="T14" fmla="*/ 132480018 w 254"/>
              <a:gd name="T15" fmla="*/ 110261287 h 173"/>
              <a:gd name="T16" fmla="*/ 143360016 w 254"/>
              <a:gd name="T17" fmla="*/ 107712185 h 173"/>
              <a:gd name="T18" fmla="*/ 155520013 w 254"/>
              <a:gd name="T19" fmla="*/ 106437235 h 173"/>
              <a:gd name="T20" fmla="*/ 162560011 w 254"/>
              <a:gd name="T21" fmla="*/ 103250234 h 173"/>
              <a:gd name="T22" fmla="*/ 161280011 w 254"/>
              <a:gd name="T23" fmla="*/ 95602129 h 173"/>
              <a:gd name="T24" fmla="*/ 155520013 w 254"/>
              <a:gd name="T25" fmla="*/ 93053027 h 173"/>
              <a:gd name="T26" fmla="*/ 138240017 w 254"/>
              <a:gd name="T27" fmla="*/ 87316949 h 173"/>
              <a:gd name="T28" fmla="*/ 126080020 w 254"/>
              <a:gd name="T29" fmla="*/ 82217946 h 173"/>
              <a:gd name="T30" fmla="*/ 112640023 w 254"/>
              <a:gd name="T31" fmla="*/ 76481868 h 173"/>
              <a:gd name="T32" fmla="*/ 103040000 w 254"/>
              <a:gd name="T33" fmla="*/ 70108714 h 173"/>
              <a:gd name="T34" fmla="*/ 94720002 w 254"/>
              <a:gd name="T35" fmla="*/ 65646787 h 173"/>
              <a:gd name="T36" fmla="*/ 90880003 w 254"/>
              <a:gd name="T37" fmla="*/ 57998683 h 173"/>
              <a:gd name="T38" fmla="*/ 85120005 w 254"/>
              <a:gd name="T39" fmla="*/ 42702461 h 173"/>
              <a:gd name="T40" fmla="*/ 81280005 w 254"/>
              <a:gd name="T41" fmla="*/ 24219270 h 173"/>
              <a:gd name="T42" fmla="*/ 78720006 w 254"/>
              <a:gd name="T43" fmla="*/ 10835084 h 173"/>
              <a:gd name="T44" fmla="*/ 74880007 w 254"/>
              <a:gd name="T45" fmla="*/ 1274951 h 173"/>
              <a:gd name="T46" fmla="*/ 70400008 w 254"/>
              <a:gd name="T47" fmla="*/ 0 h 173"/>
              <a:gd name="T48" fmla="*/ 65280009 w 254"/>
              <a:gd name="T49" fmla="*/ 5099004 h 173"/>
              <a:gd name="T50" fmla="*/ 65280009 w 254"/>
              <a:gd name="T51" fmla="*/ 14659139 h 173"/>
              <a:gd name="T52" fmla="*/ 69120008 w 254"/>
              <a:gd name="T53" fmla="*/ 33779407 h 173"/>
              <a:gd name="T54" fmla="*/ 71680008 w 254"/>
              <a:gd name="T55" fmla="*/ 48438540 h 173"/>
              <a:gd name="T56" fmla="*/ 74880007 w 254"/>
              <a:gd name="T57" fmla="*/ 65646787 h 173"/>
              <a:gd name="T58" fmla="*/ 77440006 w 254"/>
              <a:gd name="T59" fmla="*/ 76481868 h 173"/>
              <a:gd name="T60" fmla="*/ 83840005 w 254"/>
              <a:gd name="T61" fmla="*/ 91141001 h 173"/>
              <a:gd name="T62" fmla="*/ 72960007 w 254"/>
              <a:gd name="T63" fmla="*/ 88591101 h 173"/>
              <a:gd name="T64" fmla="*/ 55680012 w 254"/>
              <a:gd name="T65" fmla="*/ 82217946 h 173"/>
              <a:gd name="T66" fmla="*/ 42240002 w 254"/>
              <a:gd name="T67" fmla="*/ 77756818 h 173"/>
              <a:gd name="T68" fmla="*/ 27520006 w 254"/>
              <a:gd name="T69" fmla="*/ 71382866 h 173"/>
              <a:gd name="T70" fmla="*/ 19200002 w 254"/>
              <a:gd name="T71" fmla="*/ 64371837 h 173"/>
              <a:gd name="T72" fmla="*/ 0 w 254"/>
              <a:gd name="T73" fmla="*/ 50987642 h 173"/>
              <a:gd name="T74" fmla="*/ 9600001 w 254"/>
              <a:gd name="T75" fmla="*/ 75206918 h 173"/>
              <a:gd name="T76" fmla="*/ 9600001 w 254"/>
              <a:gd name="T77" fmla="*/ 75206918 h 173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254"/>
              <a:gd name="T118" fmla="*/ 0 h 173"/>
              <a:gd name="T119" fmla="*/ 254 w 254"/>
              <a:gd name="T120" fmla="*/ 173 h 173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254" h="173">
                <a:moveTo>
                  <a:pt x="15" y="118"/>
                </a:moveTo>
                <a:lnTo>
                  <a:pt x="41" y="131"/>
                </a:lnTo>
                <a:lnTo>
                  <a:pt x="66" y="145"/>
                </a:lnTo>
                <a:lnTo>
                  <a:pt x="97" y="156"/>
                </a:lnTo>
                <a:lnTo>
                  <a:pt x="127" y="166"/>
                </a:lnTo>
                <a:lnTo>
                  <a:pt x="161" y="171"/>
                </a:lnTo>
                <a:lnTo>
                  <a:pt x="184" y="173"/>
                </a:lnTo>
                <a:lnTo>
                  <a:pt x="207" y="173"/>
                </a:lnTo>
                <a:lnTo>
                  <a:pt x="224" y="169"/>
                </a:lnTo>
                <a:lnTo>
                  <a:pt x="243" y="167"/>
                </a:lnTo>
                <a:lnTo>
                  <a:pt x="254" y="162"/>
                </a:lnTo>
                <a:lnTo>
                  <a:pt x="252" y="150"/>
                </a:lnTo>
                <a:lnTo>
                  <a:pt x="243" y="146"/>
                </a:lnTo>
                <a:lnTo>
                  <a:pt x="216" y="137"/>
                </a:lnTo>
                <a:lnTo>
                  <a:pt x="197" y="129"/>
                </a:lnTo>
                <a:lnTo>
                  <a:pt x="176" y="120"/>
                </a:lnTo>
                <a:lnTo>
                  <a:pt x="161" y="110"/>
                </a:lnTo>
                <a:lnTo>
                  <a:pt x="148" y="103"/>
                </a:lnTo>
                <a:lnTo>
                  <a:pt x="142" y="91"/>
                </a:lnTo>
                <a:lnTo>
                  <a:pt x="133" y="67"/>
                </a:lnTo>
                <a:lnTo>
                  <a:pt x="127" y="38"/>
                </a:lnTo>
                <a:lnTo>
                  <a:pt x="123" y="17"/>
                </a:lnTo>
                <a:lnTo>
                  <a:pt x="117" y="2"/>
                </a:lnTo>
                <a:lnTo>
                  <a:pt x="110" y="0"/>
                </a:lnTo>
                <a:lnTo>
                  <a:pt x="102" y="8"/>
                </a:lnTo>
                <a:lnTo>
                  <a:pt x="102" y="23"/>
                </a:lnTo>
                <a:lnTo>
                  <a:pt x="108" y="53"/>
                </a:lnTo>
                <a:lnTo>
                  <a:pt x="112" y="76"/>
                </a:lnTo>
                <a:lnTo>
                  <a:pt x="117" y="103"/>
                </a:lnTo>
                <a:lnTo>
                  <a:pt x="121" y="120"/>
                </a:lnTo>
                <a:lnTo>
                  <a:pt x="131" y="143"/>
                </a:lnTo>
                <a:lnTo>
                  <a:pt x="114" y="139"/>
                </a:lnTo>
                <a:lnTo>
                  <a:pt x="87" y="129"/>
                </a:lnTo>
                <a:lnTo>
                  <a:pt x="66" y="122"/>
                </a:lnTo>
                <a:lnTo>
                  <a:pt x="43" y="112"/>
                </a:lnTo>
                <a:lnTo>
                  <a:pt x="30" y="101"/>
                </a:lnTo>
                <a:lnTo>
                  <a:pt x="0" y="80"/>
                </a:lnTo>
                <a:lnTo>
                  <a:pt x="15" y="1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203" name="Freeform 59">
            <a:extLst>
              <a:ext uri="{FF2B5EF4-FFF2-40B4-BE49-F238E27FC236}">
                <a16:creationId xmlns:a16="http://schemas.microsoft.com/office/drawing/2014/main" id="{7A0BCF62-3821-4A3B-AAC0-A51257584531}"/>
              </a:ext>
            </a:extLst>
          </p:cNvPr>
          <p:cNvSpPr>
            <a:spLocks/>
          </p:cNvSpPr>
          <p:nvPr/>
        </p:nvSpPr>
        <p:spPr bwMode="auto">
          <a:xfrm>
            <a:off x="7297738" y="5214938"/>
            <a:ext cx="85725" cy="95250"/>
          </a:xfrm>
          <a:custGeom>
            <a:avLst/>
            <a:gdLst>
              <a:gd name="T0" fmla="*/ 5670550 w 108"/>
              <a:gd name="T1" fmla="*/ 76240026 h 119"/>
              <a:gd name="T2" fmla="*/ 15751177 w 108"/>
              <a:gd name="T3" fmla="*/ 65348712 h 119"/>
              <a:gd name="T4" fmla="*/ 26462042 w 108"/>
              <a:gd name="T5" fmla="*/ 53175925 h 119"/>
              <a:gd name="T6" fmla="*/ 37172108 w 108"/>
              <a:gd name="T7" fmla="*/ 41003126 h 119"/>
              <a:gd name="T8" fmla="*/ 47882968 w 108"/>
              <a:gd name="T9" fmla="*/ 32673956 h 119"/>
              <a:gd name="T10" fmla="*/ 57333365 w 108"/>
              <a:gd name="T11" fmla="*/ 24345580 h 119"/>
              <a:gd name="T12" fmla="*/ 64264388 w 108"/>
              <a:gd name="T13" fmla="*/ 19220491 h 119"/>
              <a:gd name="T14" fmla="*/ 68044224 w 108"/>
              <a:gd name="T15" fmla="*/ 12172790 h 119"/>
              <a:gd name="T16" fmla="*/ 66784543 w 108"/>
              <a:gd name="T17" fmla="*/ 7047701 h 119"/>
              <a:gd name="T18" fmla="*/ 65524069 w 108"/>
              <a:gd name="T19" fmla="*/ 3203281 h 119"/>
              <a:gd name="T20" fmla="*/ 61113995 w 108"/>
              <a:gd name="T21" fmla="*/ 1281473 h 119"/>
              <a:gd name="T22" fmla="*/ 53553528 w 108"/>
              <a:gd name="T23" fmla="*/ 0 h 119"/>
              <a:gd name="T24" fmla="*/ 47882968 w 108"/>
              <a:gd name="T25" fmla="*/ 1921809 h 119"/>
              <a:gd name="T26" fmla="*/ 41582976 w 108"/>
              <a:gd name="T27" fmla="*/ 5766227 h 119"/>
              <a:gd name="T28" fmla="*/ 37172108 w 108"/>
              <a:gd name="T29" fmla="*/ 14094601 h 119"/>
              <a:gd name="T30" fmla="*/ 46623287 w 108"/>
              <a:gd name="T31" fmla="*/ 12172790 h 119"/>
              <a:gd name="T32" fmla="*/ 52293054 w 108"/>
              <a:gd name="T33" fmla="*/ 9609845 h 119"/>
              <a:gd name="T34" fmla="*/ 57333365 w 108"/>
              <a:gd name="T35" fmla="*/ 10891318 h 119"/>
              <a:gd name="T36" fmla="*/ 50403123 w 108"/>
              <a:gd name="T37" fmla="*/ 16657546 h 119"/>
              <a:gd name="T38" fmla="*/ 41582976 w 108"/>
              <a:gd name="T39" fmla="*/ 24345580 h 119"/>
              <a:gd name="T40" fmla="*/ 33392272 w 108"/>
              <a:gd name="T41" fmla="*/ 31393284 h 119"/>
              <a:gd name="T42" fmla="*/ 27721723 w 108"/>
              <a:gd name="T43" fmla="*/ 38440181 h 119"/>
              <a:gd name="T44" fmla="*/ 18900776 w 108"/>
              <a:gd name="T45" fmla="*/ 46128215 h 119"/>
              <a:gd name="T46" fmla="*/ 10710863 w 108"/>
              <a:gd name="T47" fmla="*/ 57019542 h 119"/>
              <a:gd name="T48" fmla="*/ 3780632 w 108"/>
              <a:gd name="T49" fmla="*/ 66630184 h 119"/>
              <a:gd name="T50" fmla="*/ 0 w 108"/>
              <a:gd name="T51" fmla="*/ 76240026 h 119"/>
              <a:gd name="T52" fmla="*/ 5670550 w 108"/>
              <a:gd name="T53" fmla="*/ 76240026 h 119"/>
              <a:gd name="T54" fmla="*/ 5670550 w 108"/>
              <a:gd name="T55" fmla="*/ 76240026 h 119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08"/>
              <a:gd name="T85" fmla="*/ 0 h 119"/>
              <a:gd name="T86" fmla="*/ 108 w 108"/>
              <a:gd name="T87" fmla="*/ 119 h 119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08" h="119">
                <a:moveTo>
                  <a:pt x="9" y="119"/>
                </a:moveTo>
                <a:lnTo>
                  <a:pt x="25" y="102"/>
                </a:lnTo>
                <a:lnTo>
                  <a:pt x="42" y="83"/>
                </a:lnTo>
                <a:lnTo>
                  <a:pt x="59" y="64"/>
                </a:lnTo>
                <a:lnTo>
                  <a:pt x="76" y="51"/>
                </a:lnTo>
                <a:lnTo>
                  <a:pt x="91" y="38"/>
                </a:lnTo>
                <a:lnTo>
                  <a:pt x="102" y="30"/>
                </a:lnTo>
                <a:lnTo>
                  <a:pt x="108" y="19"/>
                </a:lnTo>
                <a:lnTo>
                  <a:pt x="106" y="11"/>
                </a:lnTo>
                <a:lnTo>
                  <a:pt x="104" y="5"/>
                </a:lnTo>
                <a:lnTo>
                  <a:pt x="97" y="2"/>
                </a:lnTo>
                <a:lnTo>
                  <a:pt x="85" y="0"/>
                </a:lnTo>
                <a:lnTo>
                  <a:pt x="76" y="3"/>
                </a:lnTo>
                <a:lnTo>
                  <a:pt x="66" y="9"/>
                </a:lnTo>
                <a:lnTo>
                  <a:pt x="59" y="22"/>
                </a:lnTo>
                <a:lnTo>
                  <a:pt x="74" y="19"/>
                </a:lnTo>
                <a:lnTo>
                  <a:pt x="83" y="15"/>
                </a:lnTo>
                <a:lnTo>
                  <a:pt x="91" y="17"/>
                </a:lnTo>
                <a:lnTo>
                  <a:pt x="80" y="26"/>
                </a:lnTo>
                <a:lnTo>
                  <a:pt x="66" y="38"/>
                </a:lnTo>
                <a:lnTo>
                  <a:pt x="53" y="49"/>
                </a:lnTo>
                <a:lnTo>
                  <a:pt x="44" y="60"/>
                </a:lnTo>
                <a:lnTo>
                  <a:pt x="30" y="72"/>
                </a:lnTo>
                <a:lnTo>
                  <a:pt x="17" y="89"/>
                </a:lnTo>
                <a:lnTo>
                  <a:pt x="6" y="104"/>
                </a:lnTo>
                <a:lnTo>
                  <a:pt x="0" y="119"/>
                </a:lnTo>
                <a:lnTo>
                  <a:pt x="9" y="1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204" name="Freeform 60">
            <a:extLst>
              <a:ext uri="{FF2B5EF4-FFF2-40B4-BE49-F238E27FC236}">
                <a16:creationId xmlns:a16="http://schemas.microsoft.com/office/drawing/2014/main" id="{A22D2061-086C-47C3-A8C3-FAD664D1C330}"/>
              </a:ext>
            </a:extLst>
          </p:cNvPr>
          <p:cNvSpPr>
            <a:spLocks/>
          </p:cNvSpPr>
          <p:nvPr/>
        </p:nvSpPr>
        <p:spPr bwMode="auto">
          <a:xfrm>
            <a:off x="7034213" y="5299075"/>
            <a:ext cx="219075" cy="171450"/>
          </a:xfrm>
          <a:custGeom>
            <a:avLst/>
            <a:gdLst>
              <a:gd name="T0" fmla="*/ 28566434 w 278"/>
              <a:gd name="T1" fmla="*/ 135461313 h 217"/>
              <a:gd name="T2" fmla="*/ 21113941 w 278"/>
              <a:gd name="T3" fmla="*/ 118607072 h 217"/>
              <a:gd name="T4" fmla="*/ 16767117 w 278"/>
              <a:gd name="T5" fmla="*/ 101127843 h 217"/>
              <a:gd name="T6" fmla="*/ 15525167 w 278"/>
              <a:gd name="T7" fmla="*/ 85521947 h 217"/>
              <a:gd name="T8" fmla="*/ 14283217 w 278"/>
              <a:gd name="T9" fmla="*/ 66794398 h 217"/>
              <a:gd name="T10" fmla="*/ 11799314 w 278"/>
              <a:gd name="T11" fmla="*/ 51188489 h 217"/>
              <a:gd name="T12" fmla="*/ 14283217 w 278"/>
              <a:gd name="T13" fmla="*/ 40575974 h 217"/>
              <a:gd name="T14" fmla="*/ 18009067 w 278"/>
              <a:gd name="T15" fmla="*/ 29963459 h 217"/>
              <a:gd name="T16" fmla="*/ 28566434 w 278"/>
              <a:gd name="T17" fmla="*/ 26218423 h 217"/>
              <a:gd name="T18" fmla="*/ 42849645 w 278"/>
              <a:gd name="T19" fmla="*/ 22472591 h 217"/>
              <a:gd name="T20" fmla="*/ 57753843 w 278"/>
              <a:gd name="T21" fmla="*/ 19351728 h 217"/>
              <a:gd name="T22" fmla="*/ 74520954 w 278"/>
              <a:gd name="T23" fmla="*/ 16854248 h 217"/>
              <a:gd name="T24" fmla="*/ 90046114 w 278"/>
              <a:gd name="T25" fmla="*/ 14357557 h 217"/>
              <a:gd name="T26" fmla="*/ 109918124 w 278"/>
              <a:gd name="T27" fmla="*/ 14357557 h 217"/>
              <a:gd name="T28" fmla="*/ 127306210 w 278"/>
              <a:gd name="T29" fmla="*/ 13109212 h 217"/>
              <a:gd name="T30" fmla="*/ 140347471 w 278"/>
              <a:gd name="T31" fmla="*/ 10612518 h 217"/>
              <a:gd name="T32" fmla="*/ 152146782 w 278"/>
              <a:gd name="T33" fmla="*/ 11860863 h 217"/>
              <a:gd name="T34" fmla="*/ 162082380 w 278"/>
              <a:gd name="T35" fmla="*/ 10612518 h 217"/>
              <a:gd name="T36" fmla="*/ 172639742 w 278"/>
              <a:gd name="T37" fmla="*/ 3745827 h 217"/>
              <a:gd name="T38" fmla="*/ 166429993 w 278"/>
              <a:gd name="T39" fmla="*/ 0 h 217"/>
              <a:gd name="T40" fmla="*/ 150904832 w 278"/>
              <a:gd name="T41" fmla="*/ 0 h 217"/>
              <a:gd name="T42" fmla="*/ 124201335 w 278"/>
              <a:gd name="T43" fmla="*/ 0 h 217"/>
              <a:gd name="T44" fmla="*/ 99360738 w 278"/>
              <a:gd name="T45" fmla="*/ 2496691 h 217"/>
              <a:gd name="T46" fmla="*/ 69552366 w 278"/>
              <a:gd name="T47" fmla="*/ 6242518 h 217"/>
              <a:gd name="T48" fmla="*/ 54648181 w 278"/>
              <a:gd name="T49" fmla="*/ 7490865 h 217"/>
              <a:gd name="T50" fmla="*/ 39123008 w 278"/>
              <a:gd name="T51" fmla="*/ 9363383 h 217"/>
              <a:gd name="T52" fmla="*/ 24840579 w 278"/>
              <a:gd name="T53" fmla="*/ 14357557 h 217"/>
              <a:gd name="T54" fmla="*/ 11799314 w 278"/>
              <a:gd name="T55" fmla="*/ 19351728 h 217"/>
              <a:gd name="T56" fmla="*/ 4967801 w 278"/>
              <a:gd name="T57" fmla="*/ 24970072 h 217"/>
              <a:gd name="T58" fmla="*/ 1241950 w 278"/>
              <a:gd name="T59" fmla="*/ 34333458 h 217"/>
              <a:gd name="T60" fmla="*/ 0 w 278"/>
              <a:gd name="T61" fmla="*/ 46194318 h 217"/>
              <a:gd name="T62" fmla="*/ 2483900 w 278"/>
              <a:gd name="T63" fmla="*/ 60551881 h 217"/>
              <a:gd name="T64" fmla="*/ 3725851 w 278"/>
              <a:gd name="T65" fmla="*/ 78655258 h 217"/>
              <a:gd name="T66" fmla="*/ 4967801 w 278"/>
              <a:gd name="T67" fmla="*/ 92388636 h 217"/>
              <a:gd name="T68" fmla="*/ 9315415 w 278"/>
              <a:gd name="T69" fmla="*/ 115485419 h 217"/>
              <a:gd name="T70" fmla="*/ 28566434 w 278"/>
              <a:gd name="T71" fmla="*/ 135461313 h 217"/>
              <a:gd name="T72" fmla="*/ 28566434 w 278"/>
              <a:gd name="T73" fmla="*/ 135461313 h 21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278"/>
              <a:gd name="T112" fmla="*/ 0 h 217"/>
              <a:gd name="T113" fmla="*/ 278 w 278"/>
              <a:gd name="T114" fmla="*/ 217 h 21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278" h="217">
                <a:moveTo>
                  <a:pt x="46" y="217"/>
                </a:moveTo>
                <a:lnTo>
                  <a:pt x="34" y="190"/>
                </a:lnTo>
                <a:lnTo>
                  <a:pt x="27" y="162"/>
                </a:lnTo>
                <a:lnTo>
                  <a:pt x="25" y="137"/>
                </a:lnTo>
                <a:lnTo>
                  <a:pt x="23" y="107"/>
                </a:lnTo>
                <a:lnTo>
                  <a:pt x="19" y="82"/>
                </a:lnTo>
                <a:lnTo>
                  <a:pt x="23" y="65"/>
                </a:lnTo>
                <a:lnTo>
                  <a:pt x="29" y="48"/>
                </a:lnTo>
                <a:lnTo>
                  <a:pt x="46" y="42"/>
                </a:lnTo>
                <a:lnTo>
                  <a:pt x="69" y="36"/>
                </a:lnTo>
                <a:lnTo>
                  <a:pt x="93" y="31"/>
                </a:lnTo>
                <a:lnTo>
                  <a:pt x="120" y="27"/>
                </a:lnTo>
                <a:lnTo>
                  <a:pt x="145" y="23"/>
                </a:lnTo>
                <a:lnTo>
                  <a:pt x="177" y="23"/>
                </a:lnTo>
                <a:lnTo>
                  <a:pt x="205" y="21"/>
                </a:lnTo>
                <a:lnTo>
                  <a:pt x="226" y="17"/>
                </a:lnTo>
                <a:lnTo>
                  <a:pt x="245" y="19"/>
                </a:lnTo>
                <a:lnTo>
                  <a:pt x="261" y="17"/>
                </a:lnTo>
                <a:lnTo>
                  <a:pt x="278" y="6"/>
                </a:lnTo>
                <a:lnTo>
                  <a:pt x="268" y="0"/>
                </a:lnTo>
                <a:lnTo>
                  <a:pt x="243" y="0"/>
                </a:lnTo>
                <a:lnTo>
                  <a:pt x="200" y="0"/>
                </a:lnTo>
                <a:lnTo>
                  <a:pt x="160" y="4"/>
                </a:lnTo>
                <a:lnTo>
                  <a:pt x="112" y="10"/>
                </a:lnTo>
                <a:lnTo>
                  <a:pt x="88" y="12"/>
                </a:lnTo>
                <a:lnTo>
                  <a:pt x="63" y="15"/>
                </a:lnTo>
                <a:lnTo>
                  <a:pt x="40" y="23"/>
                </a:lnTo>
                <a:lnTo>
                  <a:pt x="19" y="31"/>
                </a:lnTo>
                <a:lnTo>
                  <a:pt x="8" y="40"/>
                </a:lnTo>
                <a:lnTo>
                  <a:pt x="2" y="55"/>
                </a:lnTo>
                <a:lnTo>
                  <a:pt x="0" y="74"/>
                </a:lnTo>
                <a:lnTo>
                  <a:pt x="4" y="97"/>
                </a:lnTo>
                <a:lnTo>
                  <a:pt x="6" y="126"/>
                </a:lnTo>
                <a:lnTo>
                  <a:pt x="8" y="148"/>
                </a:lnTo>
                <a:lnTo>
                  <a:pt x="15" y="185"/>
                </a:lnTo>
                <a:lnTo>
                  <a:pt x="46" y="2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205" name="Freeform 61">
            <a:extLst>
              <a:ext uri="{FF2B5EF4-FFF2-40B4-BE49-F238E27FC236}">
                <a16:creationId xmlns:a16="http://schemas.microsoft.com/office/drawing/2014/main" id="{D31197E6-D802-4AAA-8EC8-6C863F28FDE1}"/>
              </a:ext>
            </a:extLst>
          </p:cNvPr>
          <p:cNvSpPr>
            <a:spLocks/>
          </p:cNvSpPr>
          <p:nvPr/>
        </p:nvSpPr>
        <p:spPr bwMode="auto">
          <a:xfrm>
            <a:off x="7129463" y="5224463"/>
            <a:ext cx="284162" cy="177800"/>
          </a:xfrm>
          <a:custGeom>
            <a:avLst/>
            <a:gdLst>
              <a:gd name="T0" fmla="*/ 3801562 w 357"/>
              <a:gd name="T1" fmla="*/ 141128761 h 224"/>
              <a:gd name="T2" fmla="*/ 19007015 w 357"/>
              <a:gd name="T3" fmla="*/ 134198532 h 224"/>
              <a:gd name="T4" fmla="*/ 37380436 w 357"/>
              <a:gd name="T5" fmla="*/ 127268302 h 224"/>
              <a:gd name="T6" fmla="*/ 57654644 w 357"/>
              <a:gd name="T7" fmla="*/ 119707836 h 224"/>
              <a:gd name="T8" fmla="*/ 79196027 w 357"/>
              <a:gd name="T9" fmla="*/ 115296968 h 224"/>
              <a:gd name="T10" fmla="*/ 98837425 w 357"/>
              <a:gd name="T11" fmla="*/ 110256657 h 224"/>
              <a:gd name="T12" fmla="*/ 114042897 w 357"/>
              <a:gd name="T13" fmla="*/ 106476821 h 224"/>
              <a:gd name="T14" fmla="*/ 127347565 w 357"/>
              <a:gd name="T15" fmla="*/ 103956640 h 224"/>
              <a:gd name="T16" fmla="*/ 140653028 w 357"/>
              <a:gd name="T17" fmla="*/ 103956640 h 224"/>
              <a:gd name="T18" fmla="*/ 151423321 w 357"/>
              <a:gd name="T19" fmla="*/ 99546566 h 224"/>
              <a:gd name="T20" fmla="*/ 157759256 w 357"/>
              <a:gd name="T21" fmla="*/ 91986100 h 224"/>
              <a:gd name="T22" fmla="*/ 162194410 w 357"/>
              <a:gd name="T23" fmla="*/ 81275240 h 224"/>
              <a:gd name="T24" fmla="*/ 173598297 w 357"/>
              <a:gd name="T25" fmla="*/ 68044225 h 224"/>
              <a:gd name="T26" fmla="*/ 185636573 w 357"/>
              <a:gd name="T27" fmla="*/ 55443447 h 224"/>
              <a:gd name="T28" fmla="*/ 195139680 w 357"/>
              <a:gd name="T29" fmla="*/ 42212420 h 224"/>
              <a:gd name="T30" fmla="*/ 208445143 w 357"/>
              <a:gd name="T31" fmla="*/ 30872116 h 224"/>
              <a:gd name="T32" fmla="*/ 216681112 w 357"/>
              <a:gd name="T33" fmla="*/ 22681406 h 224"/>
              <a:gd name="T34" fmla="*/ 223650640 w 357"/>
              <a:gd name="T35" fmla="*/ 14490702 h 224"/>
              <a:gd name="T36" fmla="*/ 226185014 w 357"/>
              <a:gd name="T37" fmla="*/ 9450388 h 224"/>
              <a:gd name="T38" fmla="*/ 226185014 w 357"/>
              <a:gd name="T39" fmla="*/ 5040313 h 224"/>
              <a:gd name="T40" fmla="*/ 223650640 w 357"/>
              <a:gd name="T41" fmla="*/ 2520156 h 224"/>
              <a:gd name="T42" fmla="*/ 220482673 w 357"/>
              <a:gd name="T43" fmla="*/ 0 h 224"/>
              <a:gd name="T44" fmla="*/ 214147534 w 357"/>
              <a:gd name="T45" fmla="*/ 2520156 h 224"/>
              <a:gd name="T46" fmla="*/ 205910769 w 357"/>
              <a:gd name="T47" fmla="*/ 13231021 h 224"/>
              <a:gd name="T48" fmla="*/ 196406867 w 357"/>
              <a:gd name="T49" fmla="*/ 20161251 h 224"/>
              <a:gd name="T50" fmla="*/ 184369387 w 357"/>
              <a:gd name="T51" fmla="*/ 32131797 h 224"/>
              <a:gd name="T52" fmla="*/ 171063923 w 357"/>
              <a:gd name="T53" fmla="*/ 42842657 h 224"/>
              <a:gd name="T54" fmla="*/ 161560817 w 357"/>
              <a:gd name="T55" fmla="*/ 55443447 h 224"/>
              <a:gd name="T56" fmla="*/ 151423321 w 357"/>
              <a:gd name="T57" fmla="*/ 67413988 h 224"/>
              <a:gd name="T58" fmla="*/ 144454589 w 357"/>
              <a:gd name="T59" fmla="*/ 78124847 h 224"/>
              <a:gd name="T60" fmla="*/ 136217874 w 357"/>
              <a:gd name="T61" fmla="*/ 86315551 h 224"/>
              <a:gd name="T62" fmla="*/ 126080378 w 357"/>
              <a:gd name="T63" fmla="*/ 91355862 h 224"/>
              <a:gd name="T64" fmla="*/ 112142117 w 357"/>
              <a:gd name="T65" fmla="*/ 91986100 h 224"/>
              <a:gd name="T66" fmla="*/ 97570238 w 357"/>
              <a:gd name="T67" fmla="*/ 93245781 h 224"/>
              <a:gd name="T68" fmla="*/ 84264775 w 357"/>
              <a:gd name="T69" fmla="*/ 97026411 h 224"/>
              <a:gd name="T70" fmla="*/ 69692920 w 357"/>
              <a:gd name="T71" fmla="*/ 102066722 h 224"/>
              <a:gd name="T72" fmla="*/ 51953086 w 357"/>
              <a:gd name="T73" fmla="*/ 106476821 h 224"/>
              <a:gd name="T74" fmla="*/ 37380436 w 357"/>
              <a:gd name="T75" fmla="*/ 110256657 h 224"/>
              <a:gd name="T76" fmla="*/ 21541389 w 357"/>
              <a:gd name="T77" fmla="*/ 118447361 h 224"/>
              <a:gd name="T78" fmla="*/ 0 w 357"/>
              <a:gd name="T79" fmla="*/ 127268302 h 224"/>
              <a:gd name="T80" fmla="*/ 3801562 w 357"/>
              <a:gd name="T81" fmla="*/ 141128761 h 224"/>
              <a:gd name="T82" fmla="*/ 3801562 w 357"/>
              <a:gd name="T83" fmla="*/ 141128761 h 22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357"/>
              <a:gd name="T127" fmla="*/ 0 h 224"/>
              <a:gd name="T128" fmla="*/ 357 w 357"/>
              <a:gd name="T129" fmla="*/ 224 h 22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357" h="224">
                <a:moveTo>
                  <a:pt x="6" y="224"/>
                </a:moveTo>
                <a:lnTo>
                  <a:pt x="30" y="213"/>
                </a:lnTo>
                <a:lnTo>
                  <a:pt x="59" y="202"/>
                </a:lnTo>
                <a:lnTo>
                  <a:pt x="91" y="190"/>
                </a:lnTo>
                <a:lnTo>
                  <a:pt x="125" y="183"/>
                </a:lnTo>
                <a:lnTo>
                  <a:pt x="156" y="175"/>
                </a:lnTo>
                <a:lnTo>
                  <a:pt x="180" y="169"/>
                </a:lnTo>
                <a:lnTo>
                  <a:pt x="201" y="165"/>
                </a:lnTo>
                <a:lnTo>
                  <a:pt x="222" y="165"/>
                </a:lnTo>
                <a:lnTo>
                  <a:pt x="239" y="158"/>
                </a:lnTo>
                <a:lnTo>
                  <a:pt x="249" y="146"/>
                </a:lnTo>
                <a:lnTo>
                  <a:pt x="256" y="129"/>
                </a:lnTo>
                <a:lnTo>
                  <a:pt x="274" y="108"/>
                </a:lnTo>
                <a:lnTo>
                  <a:pt x="293" y="88"/>
                </a:lnTo>
                <a:lnTo>
                  <a:pt x="308" y="67"/>
                </a:lnTo>
                <a:lnTo>
                  <a:pt x="329" y="49"/>
                </a:lnTo>
                <a:lnTo>
                  <a:pt x="342" y="36"/>
                </a:lnTo>
                <a:lnTo>
                  <a:pt x="353" y="23"/>
                </a:lnTo>
                <a:lnTo>
                  <a:pt x="357" y="15"/>
                </a:lnTo>
                <a:lnTo>
                  <a:pt x="357" y="8"/>
                </a:lnTo>
                <a:lnTo>
                  <a:pt x="353" y="4"/>
                </a:lnTo>
                <a:lnTo>
                  <a:pt x="348" y="0"/>
                </a:lnTo>
                <a:lnTo>
                  <a:pt x="338" y="4"/>
                </a:lnTo>
                <a:lnTo>
                  <a:pt x="325" y="21"/>
                </a:lnTo>
                <a:lnTo>
                  <a:pt x="310" y="32"/>
                </a:lnTo>
                <a:lnTo>
                  <a:pt x="291" y="51"/>
                </a:lnTo>
                <a:lnTo>
                  <a:pt x="270" y="68"/>
                </a:lnTo>
                <a:lnTo>
                  <a:pt x="255" y="88"/>
                </a:lnTo>
                <a:lnTo>
                  <a:pt x="239" y="107"/>
                </a:lnTo>
                <a:lnTo>
                  <a:pt x="228" y="124"/>
                </a:lnTo>
                <a:lnTo>
                  <a:pt x="215" y="137"/>
                </a:lnTo>
                <a:lnTo>
                  <a:pt x="199" y="145"/>
                </a:lnTo>
                <a:lnTo>
                  <a:pt x="177" y="146"/>
                </a:lnTo>
                <a:lnTo>
                  <a:pt x="154" y="148"/>
                </a:lnTo>
                <a:lnTo>
                  <a:pt x="133" y="154"/>
                </a:lnTo>
                <a:lnTo>
                  <a:pt x="110" y="162"/>
                </a:lnTo>
                <a:lnTo>
                  <a:pt x="82" y="169"/>
                </a:lnTo>
                <a:lnTo>
                  <a:pt x="59" y="175"/>
                </a:lnTo>
                <a:lnTo>
                  <a:pt x="34" y="188"/>
                </a:lnTo>
                <a:lnTo>
                  <a:pt x="0" y="202"/>
                </a:lnTo>
                <a:lnTo>
                  <a:pt x="6" y="2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206" name="Freeform 62">
            <a:extLst>
              <a:ext uri="{FF2B5EF4-FFF2-40B4-BE49-F238E27FC236}">
                <a16:creationId xmlns:a16="http://schemas.microsoft.com/office/drawing/2014/main" id="{0755525D-C463-4DDF-9C38-D31AB79E9B7A}"/>
              </a:ext>
            </a:extLst>
          </p:cNvPr>
          <p:cNvSpPr>
            <a:spLocks/>
          </p:cNvSpPr>
          <p:nvPr/>
        </p:nvSpPr>
        <p:spPr bwMode="auto">
          <a:xfrm>
            <a:off x="7273925" y="5210175"/>
            <a:ext cx="77788" cy="100013"/>
          </a:xfrm>
          <a:custGeom>
            <a:avLst/>
            <a:gdLst>
              <a:gd name="T0" fmla="*/ 0 w 99"/>
              <a:gd name="T1" fmla="*/ 72979093 h 125"/>
              <a:gd name="T2" fmla="*/ 11112683 w 99"/>
              <a:gd name="T3" fmla="*/ 56974617 h 125"/>
              <a:gd name="T4" fmla="*/ 19138991 w 99"/>
              <a:gd name="T5" fmla="*/ 44811426 h 125"/>
              <a:gd name="T6" fmla="*/ 28399695 w 99"/>
              <a:gd name="T7" fmla="*/ 31368082 h 125"/>
              <a:gd name="T8" fmla="*/ 37660393 w 99"/>
              <a:gd name="T9" fmla="*/ 20485064 h 125"/>
              <a:gd name="T10" fmla="*/ 45069108 w 99"/>
              <a:gd name="T11" fmla="*/ 13443350 h 125"/>
              <a:gd name="T12" fmla="*/ 51860247 w 99"/>
              <a:gd name="T13" fmla="*/ 7041717 h 125"/>
              <a:gd name="T14" fmla="*/ 58033783 w 99"/>
              <a:gd name="T15" fmla="*/ 0 h 125"/>
              <a:gd name="T16" fmla="*/ 61120945 w 99"/>
              <a:gd name="T17" fmla="*/ 1280166 h 125"/>
              <a:gd name="T18" fmla="*/ 58033783 w 99"/>
              <a:gd name="T19" fmla="*/ 8321883 h 125"/>
              <a:gd name="T20" fmla="*/ 49390663 w 99"/>
              <a:gd name="T21" fmla="*/ 19204898 h 125"/>
              <a:gd name="T22" fmla="*/ 37660393 w 99"/>
              <a:gd name="T23" fmla="*/ 35209381 h 125"/>
              <a:gd name="T24" fmla="*/ 27164516 w 99"/>
              <a:gd name="T25" fmla="*/ 49932891 h 125"/>
              <a:gd name="T26" fmla="*/ 15434241 w 99"/>
              <a:gd name="T27" fmla="*/ 62096081 h 125"/>
              <a:gd name="T28" fmla="*/ 8643112 w 99"/>
              <a:gd name="T29" fmla="*/ 72979093 h 125"/>
              <a:gd name="T30" fmla="*/ 6173538 w 99"/>
              <a:gd name="T31" fmla="*/ 80020807 h 125"/>
              <a:gd name="T32" fmla="*/ 0 w 99"/>
              <a:gd name="T33" fmla="*/ 80020807 h 125"/>
              <a:gd name="T34" fmla="*/ 0 w 99"/>
              <a:gd name="T35" fmla="*/ 72979093 h 125"/>
              <a:gd name="T36" fmla="*/ 0 w 99"/>
              <a:gd name="T37" fmla="*/ 72979093 h 12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99"/>
              <a:gd name="T58" fmla="*/ 0 h 125"/>
              <a:gd name="T59" fmla="*/ 99 w 99"/>
              <a:gd name="T60" fmla="*/ 125 h 125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99" h="125">
                <a:moveTo>
                  <a:pt x="0" y="114"/>
                </a:moveTo>
                <a:lnTo>
                  <a:pt x="18" y="89"/>
                </a:lnTo>
                <a:lnTo>
                  <a:pt x="31" y="70"/>
                </a:lnTo>
                <a:lnTo>
                  <a:pt x="46" y="49"/>
                </a:lnTo>
                <a:lnTo>
                  <a:pt x="61" y="32"/>
                </a:lnTo>
                <a:lnTo>
                  <a:pt x="73" y="21"/>
                </a:lnTo>
                <a:lnTo>
                  <a:pt x="84" y="11"/>
                </a:lnTo>
                <a:lnTo>
                  <a:pt x="94" y="0"/>
                </a:lnTo>
                <a:lnTo>
                  <a:pt x="99" y="2"/>
                </a:lnTo>
                <a:lnTo>
                  <a:pt x="94" y="13"/>
                </a:lnTo>
                <a:lnTo>
                  <a:pt x="80" y="30"/>
                </a:lnTo>
                <a:lnTo>
                  <a:pt x="61" y="55"/>
                </a:lnTo>
                <a:lnTo>
                  <a:pt x="44" y="78"/>
                </a:lnTo>
                <a:lnTo>
                  <a:pt x="25" y="97"/>
                </a:lnTo>
                <a:lnTo>
                  <a:pt x="14" y="114"/>
                </a:lnTo>
                <a:lnTo>
                  <a:pt x="10" y="125"/>
                </a:lnTo>
                <a:lnTo>
                  <a:pt x="0" y="125"/>
                </a:lnTo>
                <a:lnTo>
                  <a:pt x="0" y="1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207" name="Freeform 63">
            <a:extLst>
              <a:ext uri="{FF2B5EF4-FFF2-40B4-BE49-F238E27FC236}">
                <a16:creationId xmlns:a16="http://schemas.microsoft.com/office/drawing/2014/main" id="{61A3E5A8-FC38-4767-9D26-BCA2D710093B}"/>
              </a:ext>
            </a:extLst>
          </p:cNvPr>
          <p:cNvSpPr>
            <a:spLocks/>
          </p:cNvSpPr>
          <p:nvPr/>
        </p:nvSpPr>
        <p:spPr bwMode="auto">
          <a:xfrm>
            <a:off x="7245350" y="5205413"/>
            <a:ext cx="95250" cy="96837"/>
          </a:xfrm>
          <a:custGeom>
            <a:avLst/>
            <a:gdLst>
              <a:gd name="T0" fmla="*/ 8820945 w 120"/>
              <a:gd name="T1" fmla="*/ 71193458 h 122"/>
              <a:gd name="T2" fmla="*/ 15751177 w 120"/>
              <a:gd name="T3" fmla="*/ 66153173 h 122"/>
              <a:gd name="T4" fmla="*/ 26462043 w 120"/>
              <a:gd name="T5" fmla="*/ 52923020 h 122"/>
              <a:gd name="T6" fmla="*/ 35912428 w 120"/>
              <a:gd name="T7" fmla="*/ 38432386 h 122"/>
              <a:gd name="T8" fmla="*/ 49143444 w 120"/>
              <a:gd name="T9" fmla="*/ 23940964 h 122"/>
              <a:gd name="T10" fmla="*/ 61113997 w 120"/>
              <a:gd name="T11" fmla="*/ 15751096 h 122"/>
              <a:gd name="T12" fmla="*/ 70564382 w 120"/>
              <a:gd name="T13" fmla="*/ 13230953 h 122"/>
              <a:gd name="T14" fmla="*/ 75604693 w 120"/>
              <a:gd name="T15" fmla="*/ 7560431 h 122"/>
              <a:gd name="T16" fmla="*/ 75604693 w 120"/>
              <a:gd name="T17" fmla="*/ 0 h 122"/>
              <a:gd name="T18" fmla="*/ 67413989 w 120"/>
              <a:gd name="T19" fmla="*/ 2520143 h 122"/>
              <a:gd name="T20" fmla="*/ 56703923 w 120"/>
              <a:gd name="T21" fmla="*/ 8820105 h 122"/>
              <a:gd name="T22" fmla="*/ 44732576 w 120"/>
              <a:gd name="T23" fmla="*/ 17010770 h 122"/>
              <a:gd name="T24" fmla="*/ 34651954 w 120"/>
              <a:gd name="T25" fmla="*/ 23940964 h 122"/>
              <a:gd name="T26" fmla="*/ 23941881 w 120"/>
              <a:gd name="T27" fmla="*/ 35912243 h 122"/>
              <a:gd name="T28" fmla="*/ 13231022 w 120"/>
              <a:gd name="T29" fmla="*/ 46622254 h 122"/>
              <a:gd name="T30" fmla="*/ 10080626 w 120"/>
              <a:gd name="T31" fmla="*/ 57963305 h 122"/>
              <a:gd name="T32" fmla="*/ 3780632 w 120"/>
              <a:gd name="T33" fmla="*/ 66153173 h 122"/>
              <a:gd name="T34" fmla="*/ 0 w 120"/>
              <a:gd name="T35" fmla="*/ 76863977 h 122"/>
              <a:gd name="T36" fmla="*/ 8820945 w 120"/>
              <a:gd name="T37" fmla="*/ 71193458 h 122"/>
              <a:gd name="T38" fmla="*/ 8820945 w 120"/>
              <a:gd name="T39" fmla="*/ 71193458 h 12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20"/>
              <a:gd name="T61" fmla="*/ 0 h 122"/>
              <a:gd name="T62" fmla="*/ 120 w 120"/>
              <a:gd name="T63" fmla="*/ 122 h 122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20" h="122">
                <a:moveTo>
                  <a:pt x="14" y="113"/>
                </a:moveTo>
                <a:lnTo>
                  <a:pt x="25" y="105"/>
                </a:lnTo>
                <a:lnTo>
                  <a:pt x="42" y="84"/>
                </a:lnTo>
                <a:lnTo>
                  <a:pt x="57" y="61"/>
                </a:lnTo>
                <a:lnTo>
                  <a:pt x="78" y="38"/>
                </a:lnTo>
                <a:lnTo>
                  <a:pt x="97" y="25"/>
                </a:lnTo>
                <a:lnTo>
                  <a:pt x="112" y="21"/>
                </a:lnTo>
                <a:lnTo>
                  <a:pt x="120" y="12"/>
                </a:lnTo>
                <a:lnTo>
                  <a:pt x="120" y="0"/>
                </a:lnTo>
                <a:lnTo>
                  <a:pt x="107" y="4"/>
                </a:lnTo>
                <a:lnTo>
                  <a:pt x="90" y="14"/>
                </a:lnTo>
                <a:lnTo>
                  <a:pt x="71" y="27"/>
                </a:lnTo>
                <a:lnTo>
                  <a:pt x="55" y="38"/>
                </a:lnTo>
                <a:lnTo>
                  <a:pt x="38" y="57"/>
                </a:lnTo>
                <a:lnTo>
                  <a:pt x="21" y="74"/>
                </a:lnTo>
                <a:lnTo>
                  <a:pt x="16" y="92"/>
                </a:lnTo>
                <a:lnTo>
                  <a:pt x="6" y="105"/>
                </a:lnTo>
                <a:lnTo>
                  <a:pt x="0" y="122"/>
                </a:lnTo>
                <a:lnTo>
                  <a:pt x="14" y="1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208" name="Freeform 64">
            <a:extLst>
              <a:ext uri="{FF2B5EF4-FFF2-40B4-BE49-F238E27FC236}">
                <a16:creationId xmlns:a16="http://schemas.microsoft.com/office/drawing/2014/main" id="{D8667F4E-CA60-47E4-9B49-FAB4EE69658E}"/>
              </a:ext>
            </a:extLst>
          </p:cNvPr>
          <p:cNvSpPr>
            <a:spLocks/>
          </p:cNvSpPr>
          <p:nvPr/>
        </p:nvSpPr>
        <p:spPr bwMode="auto">
          <a:xfrm>
            <a:off x="7218363" y="4940300"/>
            <a:ext cx="28575" cy="33338"/>
          </a:xfrm>
          <a:custGeom>
            <a:avLst/>
            <a:gdLst>
              <a:gd name="T0" fmla="*/ 0 w 34"/>
              <a:gd name="T1" fmla="*/ 13231219 h 42"/>
              <a:gd name="T2" fmla="*/ 4238345 w 34"/>
              <a:gd name="T3" fmla="*/ 6930336 h 42"/>
              <a:gd name="T4" fmla="*/ 7769878 w 34"/>
              <a:gd name="T5" fmla="*/ 1260494 h 42"/>
              <a:gd name="T6" fmla="*/ 14832946 w 34"/>
              <a:gd name="T7" fmla="*/ 0 h 42"/>
              <a:gd name="T8" fmla="*/ 21190040 w 34"/>
              <a:gd name="T9" fmla="*/ 4410141 h 42"/>
              <a:gd name="T10" fmla="*/ 24015602 w 34"/>
              <a:gd name="T11" fmla="*/ 8190829 h 42"/>
              <a:gd name="T12" fmla="*/ 24015602 w 34"/>
              <a:gd name="T13" fmla="*/ 13231219 h 42"/>
              <a:gd name="T14" fmla="*/ 17658508 w 34"/>
              <a:gd name="T15" fmla="*/ 16381658 h 42"/>
              <a:gd name="T16" fmla="*/ 14832946 w 34"/>
              <a:gd name="T17" fmla="*/ 26462437 h 42"/>
              <a:gd name="T18" fmla="*/ 5651126 w 34"/>
              <a:gd name="T19" fmla="*/ 21422045 h 42"/>
              <a:gd name="T20" fmla="*/ 0 w 34"/>
              <a:gd name="T21" fmla="*/ 13231219 h 42"/>
              <a:gd name="T22" fmla="*/ 0 w 34"/>
              <a:gd name="T23" fmla="*/ 13231219 h 4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34"/>
              <a:gd name="T37" fmla="*/ 0 h 42"/>
              <a:gd name="T38" fmla="*/ 34 w 34"/>
              <a:gd name="T39" fmla="*/ 42 h 4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34" h="42">
                <a:moveTo>
                  <a:pt x="0" y="21"/>
                </a:moveTo>
                <a:lnTo>
                  <a:pt x="6" y="11"/>
                </a:lnTo>
                <a:lnTo>
                  <a:pt x="11" y="2"/>
                </a:lnTo>
                <a:lnTo>
                  <a:pt x="21" y="0"/>
                </a:lnTo>
                <a:lnTo>
                  <a:pt x="30" y="7"/>
                </a:lnTo>
                <a:lnTo>
                  <a:pt x="34" y="13"/>
                </a:lnTo>
                <a:lnTo>
                  <a:pt x="34" y="21"/>
                </a:lnTo>
                <a:lnTo>
                  <a:pt x="25" y="26"/>
                </a:lnTo>
                <a:lnTo>
                  <a:pt x="21" y="42"/>
                </a:lnTo>
                <a:lnTo>
                  <a:pt x="8" y="34"/>
                </a:lnTo>
                <a:lnTo>
                  <a:pt x="0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6209" name="Picture 65" descr="bd00028_">
            <a:extLst>
              <a:ext uri="{FF2B5EF4-FFF2-40B4-BE49-F238E27FC236}">
                <a16:creationId xmlns:a16="http://schemas.microsoft.com/office/drawing/2014/main" id="{1B277346-0BA0-48B3-8D43-C9D34A8A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343400"/>
            <a:ext cx="862013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10" name="Line 66">
            <a:extLst>
              <a:ext uri="{FF2B5EF4-FFF2-40B4-BE49-F238E27FC236}">
                <a16:creationId xmlns:a16="http://schemas.microsoft.com/office/drawing/2014/main" id="{941E7CC9-EC60-440D-9728-45A92590C8B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48400" y="3505200"/>
            <a:ext cx="533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11" name="Line 67">
            <a:extLst>
              <a:ext uri="{FF2B5EF4-FFF2-40B4-BE49-F238E27FC236}">
                <a16:creationId xmlns:a16="http://schemas.microsoft.com/office/drawing/2014/main" id="{F5E29DFE-5262-43BA-B9C0-324A9D5CE9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1800" y="3505200"/>
            <a:ext cx="533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12" name="Line 68">
            <a:extLst>
              <a:ext uri="{FF2B5EF4-FFF2-40B4-BE49-F238E27FC236}">
                <a16:creationId xmlns:a16="http://schemas.microsoft.com/office/drawing/2014/main" id="{4B8491BF-2FC5-4116-A4E1-E47CC489C38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3505200"/>
            <a:ext cx="1066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13" name="Line 69">
            <a:extLst>
              <a:ext uri="{FF2B5EF4-FFF2-40B4-BE49-F238E27FC236}">
                <a16:creationId xmlns:a16="http://schemas.microsoft.com/office/drawing/2014/main" id="{7D681B72-1FFA-4CEB-B744-CE80ABE557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6600" y="3581400"/>
            <a:ext cx="990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14" name="Text Box 70">
            <a:extLst>
              <a:ext uri="{FF2B5EF4-FFF2-40B4-BE49-F238E27FC236}">
                <a16:creationId xmlns:a16="http://schemas.microsoft.com/office/drawing/2014/main" id="{5BBF4EEF-1D61-4F05-BAC9-CC369BED8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3505200"/>
            <a:ext cx="1198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accent2"/>
                </a:solidFill>
              </a:rPr>
              <a:t>Questions</a:t>
            </a:r>
          </a:p>
        </p:txBody>
      </p:sp>
      <p:sp>
        <p:nvSpPr>
          <p:cNvPr id="6215" name="Text Box 71">
            <a:extLst>
              <a:ext uri="{FF2B5EF4-FFF2-40B4-BE49-F238E27FC236}">
                <a16:creationId xmlns:a16="http://schemas.microsoft.com/office/drawing/2014/main" id="{90D9FA59-39DC-4C5D-871A-7B236FBC1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733800"/>
            <a:ext cx="1073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777777"/>
                </a:solidFill>
              </a:rPr>
              <a:t>Answers</a:t>
            </a:r>
          </a:p>
        </p:txBody>
      </p:sp>
      <p:sp>
        <p:nvSpPr>
          <p:cNvPr id="6216" name="Text Box 72">
            <a:extLst>
              <a:ext uri="{FF2B5EF4-FFF2-40B4-BE49-F238E27FC236}">
                <a16:creationId xmlns:a16="http://schemas.microsoft.com/office/drawing/2014/main" id="{96E83B29-51F4-4D8A-A4F4-67248D3E6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3748088"/>
            <a:ext cx="1073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777777"/>
                </a:solidFill>
              </a:rPr>
              <a:t>Answers</a:t>
            </a:r>
            <a:endParaRPr lang="en-US" altLang="en-US">
              <a:solidFill>
                <a:srgbClr val="777777"/>
              </a:solidFill>
            </a:endParaRPr>
          </a:p>
        </p:txBody>
      </p:sp>
      <p:sp>
        <p:nvSpPr>
          <p:cNvPr id="6217" name="Text Box 73">
            <a:extLst>
              <a:ext uri="{FF2B5EF4-FFF2-40B4-BE49-F238E27FC236}">
                <a16:creationId xmlns:a16="http://schemas.microsoft.com/office/drawing/2014/main" id="{929B20E7-669E-4E7D-B52E-A2CDAFAE4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7725" y="5908675"/>
            <a:ext cx="30829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3300"/>
                </a:solidFill>
              </a:rPr>
              <a:t>Which is the person?</a:t>
            </a:r>
          </a:p>
          <a:p>
            <a:pPr eaLnBrk="1" hangingPunct="1"/>
            <a:r>
              <a:rPr lang="en-US" altLang="en-US">
                <a:solidFill>
                  <a:srgbClr val="003300"/>
                </a:solidFill>
              </a:rPr>
              <a:t>Which is the computer?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33A749-F496-408B-8B4A-A25420AB6340}"/>
              </a:ext>
            </a:extLst>
          </p:cNvPr>
          <p:cNvSpPr txBox="1"/>
          <p:nvPr/>
        </p:nvSpPr>
        <p:spPr>
          <a:xfrm>
            <a:off x="2667000" y="381000"/>
            <a:ext cx="3130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The Turing Test</a:t>
            </a:r>
          </a:p>
        </p:txBody>
      </p:sp>
    </p:spTree>
  </p:cSld>
  <p:clrMapOvr>
    <a:masterClrMapping/>
  </p:clrMapOvr>
  <p:transition>
    <p:zoom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7F5D421-AB41-4B63-8CA9-3513479027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5556"/>
            <a:ext cx="7924800" cy="430887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Solving the Turing Test:  Eliza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04BE74A-C945-4F0A-A3A6-C0A7BA9F44C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762000"/>
            <a:ext cx="8534400" cy="5715000"/>
          </a:xfrm>
        </p:spPr>
        <p:txBody>
          <a:bodyPr/>
          <a:lstStyle/>
          <a:p>
            <a:r>
              <a:rPr lang="en-US" altLang="en-US" dirty="0"/>
              <a:t>Created by Joseph </a:t>
            </a:r>
            <a:r>
              <a:rPr lang="en-US" altLang="en-US" dirty="0" err="1"/>
              <a:t>Weizenbaum</a:t>
            </a:r>
            <a:endParaRPr lang="en-US" altLang="en-US" dirty="0"/>
          </a:p>
          <a:p>
            <a:r>
              <a:rPr lang="en-US" altLang="en-US" dirty="0"/>
              <a:t>This system would act like a Rogerian psychoanalyst by holding a dialog with a person</a:t>
            </a:r>
          </a:p>
          <a:p>
            <a:pPr lvl="1"/>
            <a:r>
              <a:rPr lang="en-US" altLang="en-US" dirty="0"/>
              <a:t>the dialog would be consist of the doctor (Eliza) asking questions, the human responding, and the doctor using the response to ask another question</a:t>
            </a:r>
          </a:p>
          <a:p>
            <a:r>
              <a:rPr lang="en-US" altLang="en-US" dirty="0" err="1"/>
              <a:t>Weizenbaum</a:t>
            </a:r>
            <a:r>
              <a:rPr lang="en-US" altLang="en-US" dirty="0"/>
              <a:t> wrote the program so that it would generate an English response/question based on a group of patterns</a:t>
            </a:r>
          </a:p>
          <a:p>
            <a:pPr lvl="1"/>
            <a:r>
              <a:rPr lang="en-US" altLang="en-US" dirty="0"/>
              <a:t>If the user sentence matched a pattern, this pattern would be used to generate the next sentence/question</a:t>
            </a:r>
          </a:p>
          <a:p>
            <a:pPr lvl="1"/>
            <a:r>
              <a:rPr lang="en-US" altLang="en-US" dirty="0"/>
              <a:t>A more recent, and much superior version is called A.L.I.C.E, see </a:t>
            </a:r>
            <a:r>
              <a:rPr lang="en-US" altLang="en-US" dirty="0">
                <a:hlinkClick r:id="rId2"/>
              </a:rPr>
              <a:t>http://alicebot.blogspot.com/</a:t>
            </a:r>
            <a:r>
              <a:rPr lang="en-US" altLang="en-US" dirty="0"/>
              <a:t> </a:t>
            </a:r>
          </a:p>
          <a:p>
            <a:pPr lvl="2"/>
            <a:r>
              <a:rPr lang="en-US" altLang="en-US" dirty="0"/>
              <a:t>click on “chat with A.L.I.C.E.”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0C64BD29-9F70-4CA1-AE3E-9FE1A0B0D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24600" y="1905000"/>
            <a:ext cx="2438400" cy="1143000"/>
          </a:xfrm>
        </p:spPr>
        <p:txBody>
          <a:bodyPr/>
          <a:lstStyle/>
          <a:p>
            <a:r>
              <a:rPr lang="en-US" altLang="en-US" sz="4000"/>
              <a:t>Example Eliza Dialog</a:t>
            </a:r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4976A071-C8DD-44CF-B635-207B6A441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7086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47663" indent="-2317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200" dirty="0"/>
              <a:t>H:  Men are all alike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200" dirty="0"/>
              <a:t>E:  In what way?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200" dirty="0"/>
              <a:t>H:  They’re always bugging us about something or another.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200" dirty="0"/>
              <a:t>E:  Can you be more specific?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200" dirty="0"/>
              <a:t>H:  Well, my boyfriend made me visit here.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200" dirty="0"/>
              <a:t>E:  Your boyfriend made you visit here?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200" dirty="0"/>
              <a:t>H:  He says I’m depressed much of the time.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200" dirty="0"/>
              <a:t>E:  I am sorry to hear you are depressed.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200" dirty="0"/>
              <a:t>H:  It’s true.  I am unhappy.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200" dirty="0"/>
              <a:t>E:  Do you think coming here will help you not to be unhappy?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200" dirty="0"/>
              <a:t>H:  I need some help, that much seems certain.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200" dirty="0"/>
              <a:t>E:  What would it mean to you if you got some help?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200" dirty="0"/>
              <a:t>H:  Perhaps I could learn to get along with my mother.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200" dirty="0"/>
              <a:t>E:  Tell me more about your family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D6DADE4-3039-47B7-B08C-3E4CEF588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73075"/>
            <a:ext cx="7772400" cy="430887"/>
          </a:xfrm>
        </p:spPr>
        <p:txBody>
          <a:bodyPr/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ALICE Demo</a:t>
            </a:r>
          </a:p>
        </p:txBody>
      </p:sp>
      <p:sp>
        <p:nvSpPr>
          <p:cNvPr id="11267" name="Text Box 4">
            <a:extLst>
              <a:ext uri="{FF2B5EF4-FFF2-40B4-BE49-F238E27FC236}">
                <a16:creationId xmlns:a16="http://schemas.microsoft.com/office/drawing/2014/main" id="{FC3FBCD8-29C7-46EB-B3FC-526603A34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90600"/>
            <a:ext cx="7421563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/>
              <a:t>Jerry: my name is jerry.</a:t>
            </a:r>
          </a:p>
          <a:p>
            <a:r>
              <a:rPr lang="en-US" altLang="en-US" sz="2000" dirty="0"/>
              <a:t>ALICE: Hey jerry.</a:t>
            </a:r>
          </a:p>
          <a:p>
            <a:r>
              <a:rPr lang="en-US" altLang="en-US" sz="2000" dirty="0"/>
              <a:t>Jerry: do you know Turing?</a:t>
            </a:r>
          </a:p>
          <a:p>
            <a:r>
              <a:rPr lang="en-US" altLang="en-US" sz="2000" dirty="0"/>
              <a:t>ALICE: A brilliant and tragic figure in the history of computer science.</a:t>
            </a:r>
          </a:p>
          <a:p>
            <a:r>
              <a:rPr lang="en-US" altLang="en-US" sz="2000" dirty="0"/>
              <a:t>Jerry: who else do you know?</a:t>
            </a:r>
          </a:p>
          <a:p>
            <a:r>
              <a:rPr lang="en-US" altLang="en-US" sz="2000" dirty="0"/>
              <a:t>ALICE: Hugh </a:t>
            </a:r>
            <a:r>
              <a:rPr lang="en-US" altLang="en-US" sz="2000" dirty="0" err="1"/>
              <a:t>Loebner</a:t>
            </a:r>
            <a:r>
              <a:rPr lang="en-US" altLang="en-US" sz="2000" dirty="0"/>
              <a:t>, Robby Garner, and Steven Spielberg</a:t>
            </a:r>
          </a:p>
          <a:p>
            <a:r>
              <a:rPr lang="en-US" altLang="en-US" sz="2000" dirty="0"/>
              <a:t>Jerry: which film do you like?</a:t>
            </a:r>
          </a:p>
          <a:p>
            <a:r>
              <a:rPr lang="en-US" altLang="en-US" sz="2000" dirty="0"/>
              <a:t>ALICE: My favorite movie is </a:t>
            </a:r>
            <a:r>
              <a:rPr lang="en-US" altLang="en-US" sz="2000" dirty="0" err="1"/>
              <a:t>Teknolust</a:t>
            </a:r>
            <a:r>
              <a:rPr lang="en-US" altLang="en-US" sz="2000" dirty="0"/>
              <a:t>. Have you seen it?</a:t>
            </a:r>
          </a:p>
          <a:p>
            <a:r>
              <a:rPr lang="en-US" altLang="en-US" sz="2000" dirty="0"/>
              <a:t>Jerry: no.</a:t>
            </a:r>
          </a:p>
          <a:p>
            <a:r>
              <a:rPr lang="en-US" altLang="en-US" sz="2000" dirty="0"/>
              <a:t>ALICE: I would recommend you check it out.</a:t>
            </a:r>
          </a:p>
          <a:p>
            <a:r>
              <a:rPr lang="en-US" altLang="en-US" sz="2000" dirty="0"/>
              <a:t>Jerry: what is it about?</a:t>
            </a:r>
          </a:p>
          <a:p>
            <a:r>
              <a:rPr lang="en-US" altLang="en-US" sz="2000" dirty="0"/>
              <a:t>ALICE: Science fiction.</a:t>
            </a:r>
          </a:p>
          <a:p>
            <a:r>
              <a:rPr lang="en-US" altLang="en-US" sz="2000" dirty="0"/>
              <a:t>Jerry: do you remember my name?</a:t>
            </a:r>
          </a:p>
          <a:p>
            <a:r>
              <a:rPr lang="en-US" altLang="en-US" sz="2000" dirty="0"/>
              <a:t>ALICE: Your name is jerry, seeker.</a:t>
            </a:r>
            <a:endParaRPr lang="en-US" altLang="en-US" sz="2000" b="1" dirty="0"/>
          </a:p>
        </p:txBody>
      </p:sp>
      <p:sp>
        <p:nvSpPr>
          <p:cNvPr id="11268" name="Text Box 5">
            <a:extLst>
              <a:ext uri="{FF2B5EF4-FFF2-40B4-BE49-F238E27FC236}">
                <a16:creationId xmlns:a16="http://schemas.microsoft.com/office/drawing/2014/main" id="{8FF58F2B-110E-4E8B-A60E-1C54D6A24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562600"/>
            <a:ext cx="81549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Notice unlike Eliza, ALICE has a memory, can handle references</a:t>
            </a:r>
          </a:p>
          <a:p>
            <a:r>
              <a:rPr lang="en-US" altLang="en-US"/>
              <a:t>(have you seen it? no. I would recommend it.)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79510DAB-D2B3-46B5-98FB-8110C19E22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How Useful is the Turing Test?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DD53F86-8F11-4AE5-B726-4FE10F0439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610600" cy="59436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/>
              <a:t>With Eliza or Alice like rules, we can eventually solve the Turing Test – it just takes writing enough rules</a:t>
            </a:r>
          </a:p>
          <a:p>
            <a:pPr>
              <a:lnSpc>
                <a:spcPct val="80000"/>
              </a:lnSpc>
              <a:defRPr/>
            </a:pPr>
            <a:r>
              <a:rPr lang="en-US" sz="2800" dirty="0"/>
              <a:t>Does the system understand what it is responding to?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400" dirty="0"/>
              <a:t>No, neither Eliza nor Alice understand the text, its just that Alice has better, more in depth and wider ranging rules</a:t>
            </a:r>
          </a:p>
          <a:p>
            <a:pPr>
              <a:lnSpc>
                <a:spcPct val="80000"/>
              </a:lnSpc>
              <a:defRPr/>
            </a:pPr>
            <a:r>
              <a:rPr lang="en-US" dirty="0"/>
              <a:t>However, we could build a representation that models some real-world domain and knowledge base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400" dirty="0"/>
              <a:t>The system can fill in information from the conversation</a:t>
            </a:r>
          </a:p>
          <a:p>
            <a:pPr lvl="2">
              <a:lnSpc>
                <a:spcPct val="80000"/>
              </a:lnSpc>
              <a:defRPr/>
            </a:pPr>
            <a:r>
              <a:rPr lang="en-US" sz="2000" dirty="0"/>
              <a:t>this is sort of like a database, or an object with data attributes to be filled in</a:t>
            </a:r>
          </a:p>
          <a:p>
            <a:pPr lvl="2">
              <a:lnSpc>
                <a:spcPct val="80000"/>
              </a:lnSpc>
              <a:defRPr/>
            </a:pPr>
            <a:r>
              <a:rPr lang="en-US" sz="2000" dirty="0"/>
              <a:t>we can use a variety of AI representations like scripts, frames, semantic networks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400" dirty="0"/>
              <a:t>Questions can be responded to by looking up the stored data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400" dirty="0"/>
              <a:t>In this way, the system is responding, not based merely on “canned” knowledge, but on knowledge that it has “learned”</a:t>
            </a:r>
          </a:p>
          <a:p>
            <a:pPr>
              <a:lnSpc>
                <a:spcPct val="80000"/>
              </a:lnSpc>
              <a:defRPr/>
            </a:pPr>
            <a:r>
              <a:rPr lang="en-US" sz="2800" dirty="0"/>
              <a:t>Does this imply that the system </a:t>
            </a:r>
            <a:r>
              <a:rPr lang="en-US" sz="2800" i="1" dirty="0"/>
              <a:t>knows </a:t>
            </a:r>
            <a:r>
              <a:rPr lang="en-US" sz="2800" dirty="0"/>
              <a:t>what it is discussing?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400" dirty="0"/>
              <a:t>What does it mean to </a:t>
            </a:r>
            <a:r>
              <a:rPr lang="en-US" sz="2400" i="1" dirty="0"/>
              <a:t>know</a:t>
            </a:r>
            <a:r>
              <a:rPr lang="en-US" sz="2400" dirty="0"/>
              <a:t> something?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811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0819B34069274BAE4C3F2D592309F5" ma:contentTypeVersion="8" ma:contentTypeDescription="Create a new document." ma:contentTypeScope="" ma:versionID="b57b661dc877ca7022fde901320b4982">
  <xsd:schema xmlns:xsd="http://www.w3.org/2001/XMLSchema" xmlns:xs="http://www.w3.org/2001/XMLSchema" xmlns:p="http://schemas.microsoft.com/office/2006/metadata/properties" xmlns:ns2="0fe8b6f7-013f-46e2-bbb4-3b04bd36085b" targetNamespace="http://schemas.microsoft.com/office/2006/metadata/properties" ma:root="true" ma:fieldsID="790842f702aad3c5548e095d3206d49c" ns2:_="">
    <xsd:import namespace="0fe8b6f7-013f-46e2-bbb4-3b04bd3608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e8b6f7-013f-46e2-bbb4-3b04bd3608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69CFE30-9546-4B68-81C7-441D5A164F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151B0B-EEA3-43C5-93C1-C2AFCBDE62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e8b6f7-013f-46e2-bbb4-3b04bd3608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213BEB-6D46-41D5-9858-1425B6AE147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1549</Words>
  <Application>Microsoft Office PowerPoint</Application>
  <PresentationFormat>On-screen Show (4:3)</PresentationFormat>
  <Paragraphs>164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Georgia</vt:lpstr>
      <vt:lpstr>Times New Roman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Solving the Turing Test:  Eliza</vt:lpstr>
      <vt:lpstr>Example Eliza Dialog</vt:lpstr>
      <vt:lpstr>ALICE Demo</vt:lpstr>
      <vt:lpstr>How Useful is the Turing Test?</vt:lpstr>
      <vt:lpstr>It’s a composition of abilities like:</vt:lpstr>
      <vt:lpstr>PowerPoint Presentation</vt:lpstr>
      <vt:lpstr>PowerPoint Presentation</vt:lpstr>
      <vt:lpstr>PowerPoint Presentation</vt:lpstr>
      <vt:lpstr>It’s a composition of abilities like:</vt:lpstr>
      <vt:lpstr>PowerPoint Presentation</vt:lpstr>
      <vt:lpstr>Artificial intelligence is the science and  engineering of making intelligent machines.</vt:lpstr>
      <vt:lpstr>PowerPoint Presentation</vt:lpstr>
      <vt:lpstr>Space Program</vt:lpstr>
      <vt:lpstr>Prosthetic Limbs</vt:lpstr>
      <vt:lpstr>Surgical System</vt:lpstr>
      <vt:lpstr>All-in-one Floor Cleaner</vt:lpstr>
      <vt:lpstr>Your Digital Secretary</vt:lpstr>
      <vt:lpstr>Walk Likea Man</vt:lpstr>
      <vt:lpstr>PowerPoint Presentation</vt:lpstr>
      <vt:lpstr>Military Technology</vt:lpstr>
      <vt:lpstr>Space Exploration:</vt:lpstr>
      <vt:lpstr>Underwater Mining</vt:lpstr>
      <vt:lpstr>Medical Research</vt:lpstr>
      <vt:lpstr>Entertainment</vt:lpstr>
      <vt:lpstr> Advantages :</vt:lpstr>
      <vt:lpstr>PowerPoint Presentation</vt:lpstr>
      <vt:lpstr>PowerPoint Presentation</vt:lpstr>
      <vt:lpstr>Since Al is applicable in almost all fields, they become the  needs of our life. It is the reason behind the explosive growth  of AI.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Varun Khadayate</cp:lastModifiedBy>
  <cp:revision>4</cp:revision>
  <dcterms:created xsi:type="dcterms:W3CDTF">2021-04-12T04:37:35Z</dcterms:created>
  <dcterms:modified xsi:type="dcterms:W3CDTF">2021-05-06T13:07:24Z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2010-01-08T00:00:00Z</vt:filetime>
  </property>
  <property fmtid="{D5CDD505-2E9C-101B-9397-08002B2CF9AE}" pid="3" name="Creator">
    <vt:lpwstr>Impress</vt:lpwstr>
  </property>
  <property fmtid="{D5CDD505-2E9C-101B-9397-08002B2CF9AE}" pid="4" name="LastSaved">
    <vt:filetime>2021-04-12T00:00:00Z</vt:filetime>
  </property>
  <property fmtid="{D5CDD505-2E9C-101B-9397-08002B2CF9AE}" pid="5" name="ContentTypeId">
    <vt:lpwstr>0x010100050819B34069274BAE4C3F2D592309F5</vt:lpwstr>
  </property>
</Properties>
</file>